
<file path=[Content_Types].xml><?xml version="1.0" encoding="utf-8"?>
<Types xmlns="http://schemas.openxmlformats.org/package/2006/content-types">
  <Override PartName="/ppt/slideMasters/slideMaster3.xml" ContentType="application/vnd.openxmlformats-officedocument.presentationml.slideMaster+xml"/>
  <Override PartName="/ppt/slideLayouts/slideLayout39.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53.xml" ContentType="application/vnd.openxmlformats-officedocument.presentationml.slideLayout+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slides/slide10.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Masters/slideMaster6.xml" ContentType="application/vnd.openxmlformats-officedocument.presentationml.slideMaster+xml"/>
  <Override PartName="/ppt/theme/theme8.xml" ContentType="application/vnd.openxmlformats-officedocument.theme+xml"/>
  <Override PartName="/ppt/slideMasters/slideMaster4.xml" ContentType="application/vnd.openxmlformats-officedocument.presentationml.slideMaster+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theme/theme6.xml" ContentType="application/vnd.openxmlformats-officedocument.theme+xml"/>
  <Override PartName="/ppt/slideLayouts/slideLayout69.xml" ContentType="application/vnd.openxmlformats-officedocument.presentationml.slideLayout+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8.xml" ContentType="application/vnd.openxmlformats-officedocument.presentationml.slideLayout+xml"/>
  <Override PartName="/ppt/slideLayouts/slideLayout67.xml" ContentType="application/vnd.openxmlformats-officedocument.presentationml.slideLayout+xml"/>
  <Override PartName="/ppt/slideLayouts/slideLayout76.xml" ContentType="application/vnd.openxmlformats-officedocument.presentationml.slideLayout+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slideLayouts/slideLayout45.xml" ContentType="application/vnd.openxmlformats-officedocument.presentationml.slideLayout+xml"/>
  <Override PartName="/ppt/slideLayouts/slideLayout47.xml" ContentType="application/vnd.openxmlformats-officedocument.presentationml.slideLayout+xml"/>
  <Override PartName="/ppt/slideLayouts/slideLayout56.xml" ContentType="application/vnd.openxmlformats-officedocument.presentationml.slideLayout+xml"/>
  <Override PartName="/ppt/slideLayouts/slideLayout65.xml" ContentType="application/vnd.openxmlformats-officedocument.presentationml.slideLayout+xml"/>
  <Override PartName="/ppt/slideLayouts/slideLayout74.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63.xml" ContentType="application/vnd.openxmlformats-officedocument.presentationml.slideLayout+xml"/>
  <Override PartName="/ppt/slideLayouts/slideLayout72.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61.xml" ContentType="application/vnd.openxmlformats-officedocument.presentationml.slideLayout+xml"/>
  <Override PartName="/ppt/slideLayouts/slideLayout70.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50.xml" ContentType="application/vnd.openxmlformats-officedocument.presentationml.slideLayout+xml"/>
  <Override PartName="/ppt/slideLayouts/slideLayout10.xml" ContentType="application/vnd.openxmlformats-officedocument.presentationml.slideLayout+xml"/>
  <Override PartName="/ppt/slideMasters/slideMaster7.xml" ContentType="application/vnd.openxmlformats-officedocument.presentationml.slideMaster+xml"/>
  <Override PartName="/ppt/slideMasters/slideMaster5.xml" ContentType="application/vnd.openxmlformats-officedocument.presentationml.slideMaster+xml"/>
  <Override PartName="/ppt/slides/slide8.xml" ContentType="application/vnd.openxmlformats-officedocument.presentationml.slide+xml"/>
  <Override PartName="/ppt/slideLayouts/slideLayout59.xml" ContentType="application/vnd.openxmlformats-officedocument.presentationml.slideLayout+xml"/>
  <Override PartName="/ppt/slideLayouts/slideLayout68.xml" ContentType="application/vnd.openxmlformats-officedocument.presentationml.slideLayout+xml"/>
  <Override PartName="/ppt/theme/theme7.xml" ContentType="application/vnd.openxmlformats-officedocument.them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Default Extension="rels" ContentType="application/vnd.openxmlformats-package.relationships+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s/slide12.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4" r:id="rId4"/>
    <p:sldMasterId id="2147483696" r:id="rId5"/>
    <p:sldMasterId id="2147483708" r:id="rId6"/>
    <p:sldMasterId id="2147483720" r:id="rId7"/>
  </p:sldMasterIdLst>
  <p:notesMasterIdLst>
    <p:notesMasterId r:id="rId27"/>
  </p:notesMasterIdLst>
  <p:sldIdLst>
    <p:sldId id="257" r:id="rId8"/>
    <p:sldId id="293" r:id="rId9"/>
    <p:sldId id="283" r:id="rId10"/>
    <p:sldId id="304" r:id="rId11"/>
    <p:sldId id="282" r:id="rId12"/>
    <p:sldId id="299" r:id="rId13"/>
    <p:sldId id="294" r:id="rId14"/>
    <p:sldId id="297" r:id="rId15"/>
    <p:sldId id="298" r:id="rId16"/>
    <p:sldId id="292" r:id="rId17"/>
    <p:sldId id="290" r:id="rId18"/>
    <p:sldId id="302" r:id="rId19"/>
    <p:sldId id="303" r:id="rId20"/>
    <p:sldId id="296" r:id="rId21"/>
    <p:sldId id="288" r:id="rId22"/>
    <p:sldId id="289" r:id="rId23"/>
    <p:sldId id="287" r:id="rId24"/>
    <p:sldId id="273" r:id="rId25"/>
    <p:sldId id="291" r:id="rId26"/>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100" d="100"/>
          <a:sy n="100" d="100"/>
        </p:scale>
        <p:origin x="-210"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 Type="http://schemas.openxmlformats.org/officeDocument/2006/relationships/slideMaster" Target="slideMasters/slideMaster3.xml"/><Relationship Id="rId21" Type="http://schemas.openxmlformats.org/officeDocument/2006/relationships/slide" Target="slides/slide14.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presProps" Target="presProp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F39D643-D0DE-41D6-88B9-52EDD9960A04}" type="datetimeFigureOut">
              <a:rPr lang="ru-RU" smtClean="0"/>
              <a:pPr/>
              <a:t>10.11.2020</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92A2889-0DA2-460C-8CEE-23D1176F333D}"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46BCCF92-FA56-45B6-8A38-6F47A056D161}" type="datetimeFigureOut">
              <a:rPr lang="ru-RU" smtClean="0"/>
              <a:pPr/>
              <a:t>10.11.2020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DDCE489-213F-472C-9929-F9213F91C56B}"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46BCCF92-FA56-45B6-8A38-6F47A056D161}" type="datetimeFigureOut">
              <a:rPr lang="ru-RU" smtClean="0"/>
              <a:pPr/>
              <a:t>10.11.2020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DDCE489-213F-472C-9929-F9213F91C56B}"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46BCCF92-FA56-45B6-8A38-6F47A056D161}" type="datetimeFigureOut">
              <a:rPr lang="ru-RU" smtClean="0"/>
              <a:pPr/>
              <a:t>10.11.2020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DDCE489-213F-472C-9929-F9213F91C56B}" type="slidenum">
              <a:rPr lang="ru-RU" smtClean="0"/>
              <a:pPr/>
              <a:t>‹#›</a:t>
            </a:fld>
            <a:endParaRPr lang="ru-R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9" name="Подзаголовок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Заголовок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ru-RU" smtClean="0"/>
              <a:t>Образец заголовка</a:t>
            </a:r>
            <a:endParaRPr kumimoji="0" lang="en-US"/>
          </a:p>
        </p:txBody>
      </p:sp>
      <p:cxnSp>
        <p:nvCxnSpPr>
          <p:cNvPr id="8" name="Прямая соединительная линия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Прямая соединительная линия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Овал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Дата 14"/>
          <p:cNvSpPr>
            <a:spLocks noGrp="1"/>
          </p:cNvSpPr>
          <p:nvPr>
            <p:ph type="dt" sz="half" idx="10"/>
          </p:nvPr>
        </p:nvSpPr>
        <p:spPr/>
        <p:txBody>
          <a:bodyPr/>
          <a:lstStyle/>
          <a:p>
            <a:fld id="{46BCCF92-FA56-45B6-8A38-6F47A056D161}" type="datetimeFigureOut">
              <a:rPr lang="ru-RU" smtClean="0"/>
              <a:pPr/>
              <a:t>10.11.2020</a:t>
            </a:fld>
            <a:endParaRPr lang="ru-RU"/>
          </a:p>
        </p:txBody>
      </p:sp>
      <p:sp>
        <p:nvSpPr>
          <p:cNvPr id="16" name="Номер слайда 15"/>
          <p:cNvSpPr>
            <a:spLocks noGrp="1"/>
          </p:cNvSpPr>
          <p:nvPr>
            <p:ph type="sldNum" sz="quarter" idx="11"/>
          </p:nvPr>
        </p:nvSpPr>
        <p:spPr/>
        <p:txBody>
          <a:bodyPr/>
          <a:lstStyle/>
          <a:p>
            <a:fld id="{FDDCE489-213F-472C-9929-F9213F91C56B}" type="slidenum">
              <a:rPr lang="ru-RU" smtClean="0"/>
              <a:pPr/>
              <a:t>‹#›</a:t>
            </a:fld>
            <a:endParaRPr lang="ru-RU"/>
          </a:p>
        </p:txBody>
      </p:sp>
      <p:sp>
        <p:nvSpPr>
          <p:cNvPr id="17" name="Нижний колонтитул 16"/>
          <p:cNvSpPr>
            <a:spLocks noGrp="1"/>
          </p:cNvSpPr>
          <p:nvPr>
            <p:ph type="ftr" sz="quarter" idx="12"/>
          </p:nvPr>
        </p:nvSpPr>
        <p:spPr/>
        <p:txBody>
          <a:bodyPr/>
          <a:lstStyle/>
          <a:p>
            <a:endParaRPr lang="ru-RU"/>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9" name="Содержимое 8"/>
          <p:cNvSpPr>
            <a:spLocks noGrp="1"/>
          </p:cNvSpPr>
          <p:nvPr>
            <p:ph idx="1"/>
          </p:nvPr>
        </p:nvSpPr>
        <p:spPr>
          <a:xfrm>
            <a:off x="457200" y="1524000"/>
            <a:ext cx="8229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4" name="Дата 13"/>
          <p:cNvSpPr>
            <a:spLocks noGrp="1"/>
          </p:cNvSpPr>
          <p:nvPr>
            <p:ph type="dt" sz="half" idx="14"/>
          </p:nvPr>
        </p:nvSpPr>
        <p:spPr/>
        <p:txBody>
          <a:bodyPr/>
          <a:lstStyle/>
          <a:p>
            <a:fld id="{46BCCF92-FA56-45B6-8A38-6F47A056D161}" type="datetimeFigureOut">
              <a:rPr lang="ru-RU" smtClean="0"/>
              <a:pPr/>
              <a:t>10.11.2020</a:t>
            </a:fld>
            <a:endParaRPr lang="ru-RU"/>
          </a:p>
        </p:txBody>
      </p:sp>
      <p:sp>
        <p:nvSpPr>
          <p:cNvPr id="15" name="Номер слайда 14"/>
          <p:cNvSpPr>
            <a:spLocks noGrp="1"/>
          </p:cNvSpPr>
          <p:nvPr>
            <p:ph type="sldNum" sz="quarter" idx="15"/>
          </p:nvPr>
        </p:nvSpPr>
        <p:spPr/>
        <p:txBody>
          <a:bodyPr/>
          <a:lstStyle>
            <a:lvl1pPr algn="ctr">
              <a:defRPr/>
            </a:lvl1pPr>
          </a:lstStyle>
          <a:p>
            <a:fld id="{FDDCE489-213F-472C-9929-F9213F91C56B}" type="slidenum">
              <a:rPr lang="ru-RU" smtClean="0"/>
              <a:pPr/>
              <a:t>‹#›</a:t>
            </a:fld>
            <a:endParaRPr lang="ru-RU"/>
          </a:p>
        </p:txBody>
      </p:sp>
      <p:sp>
        <p:nvSpPr>
          <p:cNvPr id="16" name="Нижний колонтитул 15"/>
          <p:cNvSpPr>
            <a:spLocks noGrp="1"/>
          </p:cNvSpPr>
          <p:nvPr>
            <p:ph type="ftr" sz="quarter" idx="16"/>
          </p:nvPr>
        </p:nvSpPr>
        <p:spPr/>
        <p:txBody>
          <a:bodyPr/>
          <a:lstStyle/>
          <a:p>
            <a:endParaRPr lang="ru-RU"/>
          </a:p>
        </p:txBody>
      </p:sp>
      <p:sp>
        <p:nvSpPr>
          <p:cNvPr id="17" name="Заголовок 16"/>
          <p:cNvSpPr>
            <a:spLocks noGrp="1"/>
          </p:cNvSpPr>
          <p:nvPr>
            <p:ph type="title"/>
          </p:nvPr>
        </p:nvSpPr>
        <p:spPr/>
        <p:txBody>
          <a:bodyPr rtlCol="0" anchor="b" anchorCtr="0"/>
          <a:lstStyle/>
          <a:p>
            <a:r>
              <a:rPr kumimoji="0" lang="ru-RU" smtClean="0"/>
              <a:t>Образец заголовка</a:t>
            </a:r>
            <a:endParaRPr kumimoji="0"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4" name="Дата 3"/>
          <p:cNvSpPr>
            <a:spLocks noGrp="1"/>
          </p:cNvSpPr>
          <p:nvPr>
            <p:ph type="dt" sz="half" idx="10"/>
          </p:nvPr>
        </p:nvSpPr>
        <p:spPr/>
        <p:txBody>
          <a:bodyPr/>
          <a:lstStyle/>
          <a:p>
            <a:fld id="{46BCCF92-FA56-45B6-8A38-6F47A056D161}" type="datetimeFigureOut">
              <a:rPr lang="ru-RU" smtClean="0"/>
              <a:pPr/>
              <a:t>10.11.2020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DDCE489-213F-472C-9929-F9213F91C56B}" type="slidenum">
              <a:rPr lang="ru-RU" smtClean="0"/>
              <a:pPr/>
              <a:t>‹#›</a:t>
            </a:fld>
            <a:endParaRPr lang="ru-RU"/>
          </a:p>
        </p:txBody>
      </p:sp>
      <p:sp>
        <p:nvSpPr>
          <p:cNvPr id="2" name="Заголовок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cxnSp>
        <p:nvCxnSpPr>
          <p:cNvPr id="7" name="Прямая соединительная линия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5" name="Дата 4"/>
          <p:cNvSpPr>
            <a:spLocks noGrp="1"/>
          </p:cNvSpPr>
          <p:nvPr>
            <p:ph type="dt" sz="half" idx="10"/>
          </p:nvPr>
        </p:nvSpPr>
        <p:spPr/>
        <p:txBody>
          <a:bodyPr/>
          <a:lstStyle/>
          <a:p>
            <a:fld id="{46BCCF92-FA56-45B6-8A38-6F47A056D161}" type="datetimeFigureOut">
              <a:rPr lang="ru-RU" smtClean="0"/>
              <a:pPr/>
              <a:t>10.11.2020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FDDCE489-213F-472C-9929-F9213F91C56B}" type="slidenum">
              <a:rPr lang="ru-RU" smtClean="0"/>
              <a:pPr/>
              <a:t>‹#›</a:t>
            </a:fld>
            <a:endParaRPr lang="ru-RU"/>
          </a:p>
        </p:txBody>
      </p:sp>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11" name="Содержимое 10"/>
          <p:cNvSpPr>
            <a:spLocks noGrp="1"/>
          </p:cNvSpPr>
          <p:nvPr>
            <p:ph sz="half" idx="1"/>
          </p:nvPr>
        </p:nvSpPr>
        <p:spPr>
          <a:xfrm>
            <a:off x="457200" y="1524000"/>
            <a:ext cx="4059936"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Содержимое 12"/>
          <p:cNvSpPr>
            <a:spLocks noGrp="1"/>
          </p:cNvSpPr>
          <p:nvPr>
            <p:ph sz="half" idx="2"/>
          </p:nvPr>
        </p:nvSpPr>
        <p:spPr>
          <a:xfrm>
            <a:off x="4648200" y="1524000"/>
            <a:ext cx="4059936"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9" name="Номер слайда 8"/>
          <p:cNvSpPr>
            <a:spLocks noGrp="1"/>
          </p:cNvSpPr>
          <p:nvPr>
            <p:ph type="sldNum" sz="quarter" idx="12"/>
          </p:nvPr>
        </p:nvSpPr>
        <p:spPr/>
        <p:txBody>
          <a:bodyPr/>
          <a:lstStyle/>
          <a:p>
            <a:fld id="{FDDCE489-213F-472C-9929-F9213F91C56B}" type="slidenum">
              <a:rPr lang="ru-RU" smtClean="0"/>
              <a:pPr/>
              <a:t>‹#›</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7" name="Дата 6"/>
          <p:cNvSpPr>
            <a:spLocks noGrp="1"/>
          </p:cNvSpPr>
          <p:nvPr>
            <p:ph type="dt" sz="half" idx="10"/>
          </p:nvPr>
        </p:nvSpPr>
        <p:spPr/>
        <p:txBody>
          <a:bodyPr/>
          <a:lstStyle/>
          <a:p>
            <a:fld id="{46BCCF92-FA56-45B6-8A38-6F47A056D161}" type="datetimeFigureOut">
              <a:rPr lang="ru-RU" smtClean="0"/>
              <a:pPr/>
              <a:t>10.11.2020</a:t>
            </a:fld>
            <a:endParaRPr lang="ru-RU"/>
          </a:p>
        </p:txBody>
      </p:sp>
      <p:sp>
        <p:nvSpPr>
          <p:cNvPr id="3" name="Текст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32" name="Содержимое 31"/>
          <p:cNvSpPr>
            <a:spLocks noGrp="1"/>
          </p:cNvSpPr>
          <p:nvPr>
            <p:ph sz="half" idx="2"/>
          </p:nvPr>
        </p:nvSpPr>
        <p:spPr>
          <a:xfrm>
            <a:off x="457200" y="2201896"/>
            <a:ext cx="4038600" cy="391363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34" name="Содержимое 33"/>
          <p:cNvSpPr>
            <a:spLocks noGrp="1"/>
          </p:cNvSpPr>
          <p:nvPr>
            <p:ph sz="quarter" idx="4"/>
          </p:nvPr>
        </p:nvSpPr>
        <p:spPr>
          <a:xfrm>
            <a:off x="4649788" y="2201896"/>
            <a:ext cx="4038600" cy="391363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 name="Заголовок 1"/>
          <p:cNvSpPr>
            <a:spLocks noGrp="1"/>
          </p:cNvSpPr>
          <p:nvPr>
            <p:ph type="title"/>
          </p:nvPr>
        </p:nvSpPr>
        <p:spPr>
          <a:xfrm>
            <a:off x="457200" y="155448"/>
            <a:ext cx="8229600" cy="1143000"/>
          </a:xfrm>
        </p:spPr>
        <p:txBody>
          <a:bodyPr anchor="b" anchorCtr="0"/>
          <a:lstStyle>
            <a:lvl1pPr>
              <a:defRPr/>
            </a:lvl1pPr>
          </a:lstStyle>
          <a:p>
            <a:r>
              <a:rPr kumimoji="0" lang="ru-RU" smtClean="0"/>
              <a:t>Образец заголовка</a:t>
            </a:r>
            <a:endParaRPr kumimoji="0" lang="en-US"/>
          </a:p>
        </p:txBody>
      </p:sp>
      <p:sp>
        <p:nvSpPr>
          <p:cNvPr id="12" name="Текст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cxnSp>
        <p:nvCxnSpPr>
          <p:cNvPr id="10" name="Прямая соединительная линия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Прямая соединительная линия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p>
            <a:fld id="{46BCCF92-FA56-45B6-8A38-6F47A056D161}" type="datetimeFigureOut">
              <a:rPr lang="ru-RU" smtClean="0"/>
              <a:pPr/>
              <a:t>10.11.2020</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FDDCE489-213F-472C-9929-F9213F91C56B}" type="slidenum">
              <a:rPr lang="ru-RU" smtClean="0"/>
              <a:pPr/>
              <a:t>‹#›</a:t>
            </a:fld>
            <a:endParaRPr lang="ru-RU"/>
          </a:p>
        </p:txBody>
      </p:sp>
      <p:sp>
        <p:nvSpPr>
          <p:cNvPr id="2" name="Заголовок 1"/>
          <p:cNvSpPr>
            <a:spLocks noGrp="1"/>
          </p:cNvSpPr>
          <p:nvPr>
            <p:ph type="title"/>
          </p:nvPr>
        </p:nvSpPr>
        <p:spPr/>
        <p:txBody>
          <a:bodyPr/>
          <a:lstStyle/>
          <a:p>
            <a:r>
              <a:rPr kumimoji="0" lang="ru-RU" smtClean="0"/>
              <a:t>Образец заголовка</a:t>
            </a:r>
            <a:endParaRPr kumimoji="0"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46BCCF92-FA56-45B6-8A38-6F47A056D161}" type="datetimeFigureOut">
              <a:rPr lang="ru-RU" smtClean="0"/>
              <a:pPr/>
              <a:t>10.11.2020</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FDDCE489-213F-472C-9929-F9213F91C56B}" type="slidenum">
              <a:rPr lang="ru-RU" smtClean="0"/>
              <a:pPr/>
              <a:t>‹#›</a:t>
            </a:fld>
            <a:endParaRPr lang="ru-RU"/>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9" name="Содержимое 28"/>
          <p:cNvSpPr>
            <a:spLocks noGrp="1"/>
          </p:cNvSpPr>
          <p:nvPr>
            <p:ph sz="quarter" idx="1"/>
          </p:nvPr>
        </p:nvSpPr>
        <p:spPr>
          <a:xfrm>
            <a:off x="457200" y="457200"/>
            <a:ext cx="6248400" cy="5715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3" name="Текст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31" name="Заголовок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ru-RU" smtClean="0"/>
              <a:t>Образец заголовка</a:t>
            </a:r>
            <a:endParaRPr kumimoji="0" lang="en-US"/>
          </a:p>
        </p:txBody>
      </p:sp>
      <p:sp>
        <p:nvSpPr>
          <p:cNvPr id="8" name="Дата 7"/>
          <p:cNvSpPr>
            <a:spLocks noGrp="1"/>
          </p:cNvSpPr>
          <p:nvPr>
            <p:ph type="dt" sz="half" idx="14"/>
          </p:nvPr>
        </p:nvSpPr>
        <p:spPr/>
        <p:txBody>
          <a:bodyPr/>
          <a:lstStyle/>
          <a:p>
            <a:fld id="{46BCCF92-FA56-45B6-8A38-6F47A056D161}" type="datetimeFigureOut">
              <a:rPr lang="ru-RU" smtClean="0"/>
              <a:pPr/>
              <a:t>10.11.2020</a:t>
            </a:fld>
            <a:endParaRPr lang="ru-RU"/>
          </a:p>
        </p:txBody>
      </p:sp>
      <p:sp>
        <p:nvSpPr>
          <p:cNvPr id="9" name="Номер слайда 8"/>
          <p:cNvSpPr>
            <a:spLocks noGrp="1"/>
          </p:cNvSpPr>
          <p:nvPr>
            <p:ph type="sldNum" sz="quarter" idx="15"/>
          </p:nvPr>
        </p:nvSpPr>
        <p:spPr/>
        <p:txBody>
          <a:bodyPr/>
          <a:lstStyle/>
          <a:p>
            <a:fld id="{FDDCE489-213F-472C-9929-F9213F91C56B}" type="slidenum">
              <a:rPr lang="ru-RU" smtClean="0"/>
              <a:pPr/>
              <a:t>‹#›</a:t>
            </a:fld>
            <a:endParaRPr lang="ru-RU"/>
          </a:p>
        </p:txBody>
      </p:sp>
      <p:sp>
        <p:nvSpPr>
          <p:cNvPr id="10" name="Нижний колонтитул 9"/>
          <p:cNvSpPr>
            <a:spLocks noGrp="1"/>
          </p:cNvSpPr>
          <p:nvPr>
            <p:ph type="ftr" sz="quarter" idx="16"/>
          </p:nvPr>
        </p:nvSpPr>
        <p:spPr/>
        <p:txBody>
          <a:bodyPr/>
          <a:lstStyle/>
          <a:p>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46BCCF92-FA56-45B6-8A38-6F47A056D161}" type="datetimeFigureOut">
              <a:rPr lang="ru-RU" smtClean="0"/>
              <a:pPr/>
              <a:t>10.11.2020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DDCE489-213F-472C-9929-F9213F91C56B}" type="slidenum">
              <a:rPr lang="ru-RU" smtClean="0"/>
              <a:pPr/>
              <a:t>‹#›</a:t>
            </a:fld>
            <a:endParaRPr lang="ru-RU"/>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ru-RU" smtClean="0"/>
              <a:t>Вставка рисунка</a:t>
            </a:r>
            <a:endParaRPr kumimoji="0" lang="en-US"/>
          </a:p>
        </p:txBody>
      </p:sp>
      <p:sp>
        <p:nvSpPr>
          <p:cNvPr id="4" name="Текст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8" name="Дата 7"/>
          <p:cNvSpPr>
            <a:spLocks noGrp="1"/>
          </p:cNvSpPr>
          <p:nvPr>
            <p:ph type="dt" sz="half" idx="10"/>
          </p:nvPr>
        </p:nvSpPr>
        <p:spPr/>
        <p:txBody>
          <a:bodyPr/>
          <a:lstStyle/>
          <a:p>
            <a:fld id="{46BCCF92-FA56-45B6-8A38-6F47A056D161}" type="datetimeFigureOut">
              <a:rPr lang="ru-RU" smtClean="0"/>
              <a:pPr/>
              <a:t>10.11.2020</a:t>
            </a:fld>
            <a:endParaRPr lang="ru-RU"/>
          </a:p>
        </p:txBody>
      </p:sp>
      <p:sp>
        <p:nvSpPr>
          <p:cNvPr id="9" name="Номер слайда 8"/>
          <p:cNvSpPr>
            <a:spLocks noGrp="1"/>
          </p:cNvSpPr>
          <p:nvPr>
            <p:ph type="sldNum" sz="quarter" idx="11"/>
          </p:nvPr>
        </p:nvSpPr>
        <p:spPr/>
        <p:txBody>
          <a:bodyPr/>
          <a:lstStyle/>
          <a:p>
            <a:fld id="{FDDCE489-213F-472C-9929-F9213F91C56B}" type="slidenum">
              <a:rPr lang="ru-RU" smtClean="0"/>
              <a:pPr/>
              <a:t>‹#›</a:t>
            </a:fld>
            <a:endParaRPr lang="ru-RU"/>
          </a:p>
        </p:txBody>
      </p:sp>
      <p:sp>
        <p:nvSpPr>
          <p:cNvPr id="10" name="Нижний колонтитул 9"/>
          <p:cNvSpPr>
            <a:spLocks noGrp="1"/>
          </p:cNvSpPr>
          <p:nvPr>
            <p:ph type="ftr" sz="quarter" idx="12"/>
          </p:nvPr>
        </p:nvSpPr>
        <p:spPr/>
        <p:txBody>
          <a:bodyPr/>
          <a:lstStyle/>
          <a:p>
            <a:endParaRPr lang="ru-RU"/>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46BCCF92-FA56-45B6-8A38-6F47A056D161}" type="datetimeFigureOut">
              <a:rPr lang="ru-RU" smtClean="0"/>
              <a:pPr/>
              <a:t>10.11.2020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DDCE489-213F-472C-9929-F9213F91C56B}" type="slidenum">
              <a:rPr lang="ru-RU" smtClean="0"/>
              <a:pPr/>
              <a:t>‹#›</a:t>
            </a:fld>
            <a:endParaRPr lang="ru-RU"/>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46BCCF92-FA56-45B6-8A38-6F47A056D161}" type="datetimeFigureOut">
              <a:rPr lang="ru-RU" smtClean="0"/>
              <a:pPr/>
              <a:t>10.11.2020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DDCE489-213F-472C-9929-F9213F91C56B}" type="slidenum">
              <a:rPr lang="ru-RU" smtClean="0"/>
              <a:pPr/>
              <a:t>‹#›</a:t>
            </a:fld>
            <a:endParaRPr lang="ru-RU"/>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9" name="Подзаголовок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Заголовок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ru-RU" smtClean="0"/>
              <a:t>Образец заголовка</a:t>
            </a:r>
            <a:endParaRPr kumimoji="0" lang="en-US"/>
          </a:p>
        </p:txBody>
      </p:sp>
      <p:cxnSp>
        <p:nvCxnSpPr>
          <p:cNvPr id="8" name="Прямая соединительная линия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Прямая соединительная линия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Овал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Дата 14"/>
          <p:cNvSpPr>
            <a:spLocks noGrp="1"/>
          </p:cNvSpPr>
          <p:nvPr>
            <p:ph type="dt" sz="half" idx="10"/>
          </p:nvPr>
        </p:nvSpPr>
        <p:spPr/>
        <p:txBody>
          <a:bodyPr/>
          <a:lstStyle/>
          <a:p>
            <a:fld id="{46BCCF92-FA56-45B6-8A38-6F47A056D161}" type="datetimeFigureOut">
              <a:rPr lang="ru-RU" smtClean="0"/>
              <a:pPr/>
              <a:t>10.11.2020</a:t>
            </a:fld>
            <a:endParaRPr lang="ru-RU"/>
          </a:p>
        </p:txBody>
      </p:sp>
      <p:sp>
        <p:nvSpPr>
          <p:cNvPr id="16" name="Номер слайда 15"/>
          <p:cNvSpPr>
            <a:spLocks noGrp="1"/>
          </p:cNvSpPr>
          <p:nvPr>
            <p:ph type="sldNum" sz="quarter" idx="11"/>
          </p:nvPr>
        </p:nvSpPr>
        <p:spPr/>
        <p:txBody>
          <a:bodyPr/>
          <a:lstStyle/>
          <a:p>
            <a:fld id="{FDDCE489-213F-472C-9929-F9213F91C56B}" type="slidenum">
              <a:rPr lang="ru-RU" smtClean="0"/>
              <a:pPr/>
              <a:t>‹#›</a:t>
            </a:fld>
            <a:endParaRPr lang="ru-RU"/>
          </a:p>
        </p:txBody>
      </p:sp>
      <p:sp>
        <p:nvSpPr>
          <p:cNvPr id="17" name="Нижний колонтитул 16"/>
          <p:cNvSpPr>
            <a:spLocks noGrp="1"/>
          </p:cNvSpPr>
          <p:nvPr>
            <p:ph type="ftr" sz="quarter" idx="12"/>
          </p:nvPr>
        </p:nvSpPr>
        <p:spPr/>
        <p:txBody>
          <a:bodyPr/>
          <a:lstStyle/>
          <a:p>
            <a:endParaRPr lang="ru-RU"/>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9" name="Содержимое 8"/>
          <p:cNvSpPr>
            <a:spLocks noGrp="1"/>
          </p:cNvSpPr>
          <p:nvPr>
            <p:ph idx="1"/>
          </p:nvPr>
        </p:nvSpPr>
        <p:spPr>
          <a:xfrm>
            <a:off x="457200" y="1524000"/>
            <a:ext cx="8229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4" name="Дата 13"/>
          <p:cNvSpPr>
            <a:spLocks noGrp="1"/>
          </p:cNvSpPr>
          <p:nvPr>
            <p:ph type="dt" sz="half" idx="14"/>
          </p:nvPr>
        </p:nvSpPr>
        <p:spPr/>
        <p:txBody>
          <a:bodyPr/>
          <a:lstStyle/>
          <a:p>
            <a:fld id="{46BCCF92-FA56-45B6-8A38-6F47A056D161}" type="datetimeFigureOut">
              <a:rPr lang="ru-RU" smtClean="0"/>
              <a:pPr/>
              <a:t>10.11.2020</a:t>
            </a:fld>
            <a:endParaRPr lang="ru-RU"/>
          </a:p>
        </p:txBody>
      </p:sp>
      <p:sp>
        <p:nvSpPr>
          <p:cNvPr id="15" name="Номер слайда 14"/>
          <p:cNvSpPr>
            <a:spLocks noGrp="1"/>
          </p:cNvSpPr>
          <p:nvPr>
            <p:ph type="sldNum" sz="quarter" idx="15"/>
          </p:nvPr>
        </p:nvSpPr>
        <p:spPr/>
        <p:txBody>
          <a:bodyPr/>
          <a:lstStyle>
            <a:lvl1pPr algn="ctr">
              <a:defRPr/>
            </a:lvl1pPr>
          </a:lstStyle>
          <a:p>
            <a:fld id="{FDDCE489-213F-472C-9929-F9213F91C56B}" type="slidenum">
              <a:rPr lang="ru-RU" smtClean="0"/>
              <a:pPr/>
              <a:t>‹#›</a:t>
            </a:fld>
            <a:endParaRPr lang="ru-RU"/>
          </a:p>
        </p:txBody>
      </p:sp>
      <p:sp>
        <p:nvSpPr>
          <p:cNvPr id="16" name="Нижний колонтитул 15"/>
          <p:cNvSpPr>
            <a:spLocks noGrp="1"/>
          </p:cNvSpPr>
          <p:nvPr>
            <p:ph type="ftr" sz="quarter" idx="16"/>
          </p:nvPr>
        </p:nvSpPr>
        <p:spPr/>
        <p:txBody>
          <a:bodyPr/>
          <a:lstStyle/>
          <a:p>
            <a:endParaRPr lang="ru-RU"/>
          </a:p>
        </p:txBody>
      </p:sp>
      <p:sp>
        <p:nvSpPr>
          <p:cNvPr id="17" name="Заголовок 16"/>
          <p:cNvSpPr>
            <a:spLocks noGrp="1"/>
          </p:cNvSpPr>
          <p:nvPr>
            <p:ph type="title"/>
          </p:nvPr>
        </p:nvSpPr>
        <p:spPr/>
        <p:txBody>
          <a:bodyPr rtlCol="0" anchor="b" anchorCtr="0"/>
          <a:lstStyle/>
          <a:p>
            <a:r>
              <a:rPr kumimoji="0" lang="ru-RU" smtClean="0"/>
              <a:t>Образец заголовка</a:t>
            </a:r>
            <a:endParaRPr kumimoji="0"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4" name="Дата 3"/>
          <p:cNvSpPr>
            <a:spLocks noGrp="1"/>
          </p:cNvSpPr>
          <p:nvPr>
            <p:ph type="dt" sz="half" idx="10"/>
          </p:nvPr>
        </p:nvSpPr>
        <p:spPr/>
        <p:txBody>
          <a:bodyPr/>
          <a:lstStyle/>
          <a:p>
            <a:fld id="{46BCCF92-FA56-45B6-8A38-6F47A056D161}" type="datetimeFigureOut">
              <a:rPr lang="ru-RU" smtClean="0"/>
              <a:pPr/>
              <a:t>10.11.2020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DDCE489-213F-472C-9929-F9213F91C56B}" type="slidenum">
              <a:rPr lang="ru-RU" smtClean="0"/>
              <a:pPr/>
              <a:t>‹#›</a:t>
            </a:fld>
            <a:endParaRPr lang="ru-RU"/>
          </a:p>
        </p:txBody>
      </p:sp>
      <p:sp>
        <p:nvSpPr>
          <p:cNvPr id="2" name="Заголовок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cxnSp>
        <p:nvCxnSpPr>
          <p:cNvPr id="7" name="Прямая соединительная линия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5" name="Дата 4"/>
          <p:cNvSpPr>
            <a:spLocks noGrp="1"/>
          </p:cNvSpPr>
          <p:nvPr>
            <p:ph type="dt" sz="half" idx="10"/>
          </p:nvPr>
        </p:nvSpPr>
        <p:spPr/>
        <p:txBody>
          <a:bodyPr/>
          <a:lstStyle/>
          <a:p>
            <a:fld id="{46BCCF92-FA56-45B6-8A38-6F47A056D161}" type="datetimeFigureOut">
              <a:rPr lang="ru-RU" smtClean="0"/>
              <a:pPr/>
              <a:t>10.11.2020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FDDCE489-213F-472C-9929-F9213F91C56B}" type="slidenum">
              <a:rPr lang="ru-RU" smtClean="0"/>
              <a:pPr/>
              <a:t>‹#›</a:t>
            </a:fld>
            <a:endParaRPr lang="ru-RU"/>
          </a:p>
        </p:txBody>
      </p:sp>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11" name="Содержимое 10"/>
          <p:cNvSpPr>
            <a:spLocks noGrp="1"/>
          </p:cNvSpPr>
          <p:nvPr>
            <p:ph sz="half" idx="1"/>
          </p:nvPr>
        </p:nvSpPr>
        <p:spPr>
          <a:xfrm>
            <a:off x="457200" y="1524000"/>
            <a:ext cx="4059936"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Содержимое 12"/>
          <p:cNvSpPr>
            <a:spLocks noGrp="1"/>
          </p:cNvSpPr>
          <p:nvPr>
            <p:ph sz="half" idx="2"/>
          </p:nvPr>
        </p:nvSpPr>
        <p:spPr>
          <a:xfrm>
            <a:off x="4648200" y="1524000"/>
            <a:ext cx="4059936"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9" name="Номер слайда 8"/>
          <p:cNvSpPr>
            <a:spLocks noGrp="1"/>
          </p:cNvSpPr>
          <p:nvPr>
            <p:ph type="sldNum" sz="quarter" idx="12"/>
          </p:nvPr>
        </p:nvSpPr>
        <p:spPr/>
        <p:txBody>
          <a:bodyPr/>
          <a:lstStyle/>
          <a:p>
            <a:fld id="{FDDCE489-213F-472C-9929-F9213F91C56B}" type="slidenum">
              <a:rPr lang="ru-RU" smtClean="0"/>
              <a:pPr/>
              <a:t>‹#›</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7" name="Дата 6"/>
          <p:cNvSpPr>
            <a:spLocks noGrp="1"/>
          </p:cNvSpPr>
          <p:nvPr>
            <p:ph type="dt" sz="half" idx="10"/>
          </p:nvPr>
        </p:nvSpPr>
        <p:spPr/>
        <p:txBody>
          <a:bodyPr/>
          <a:lstStyle/>
          <a:p>
            <a:fld id="{46BCCF92-FA56-45B6-8A38-6F47A056D161}" type="datetimeFigureOut">
              <a:rPr lang="ru-RU" smtClean="0"/>
              <a:pPr/>
              <a:t>10.11.2020</a:t>
            </a:fld>
            <a:endParaRPr lang="ru-RU"/>
          </a:p>
        </p:txBody>
      </p:sp>
      <p:sp>
        <p:nvSpPr>
          <p:cNvPr id="3" name="Текст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32" name="Содержимое 31"/>
          <p:cNvSpPr>
            <a:spLocks noGrp="1"/>
          </p:cNvSpPr>
          <p:nvPr>
            <p:ph sz="half" idx="2"/>
          </p:nvPr>
        </p:nvSpPr>
        <p:spPr>
          <a:xfrm>
            <a:off x="457200" y="2201896"/>
            <a:ext cx="4038600" cy="391363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34" name="Содержимое 33"/>
          <p:cNvSpPr>
            <a:spLocks noGrp="1"/>
          </p:cNvSpPr>
          <p:nvPr>
            <p:ph sz="quarter" idx="4"/>
          </p:nvPr>
        </p:nvSpPr>
        <p:spPr>
          <a:xfrm>
            <a:off x="4649788" y="2201896"/>
            <a:ext cx="4038600" cy="391363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 name="Заголовок 1"/>
          <p:cNvSpPr>
            <a:spLocks noGrp="1"/>
          </p:cNvSpPr>
          <p:nvPr>
            <p:ph type="title"/>
          </p:nvPr>
        </p:nvSpPr>
        <p:spPr>
          <a:xfrm>
            <a:off x="457200" y="155448"/>
            <a:ext cx="8229600" cy="1143000"/>
          </a:xfrm>
        </p:spPr>
        <p:txBody>
          <a:bodyPr anchor="b" anchorCtr="0"/>
          <a:lstStyle>
            <a:lvl1pPr>
              <a:defRPr/>
            </a:lvl1pPr>
          </a:lstStyle>
          <a:p>
            <a:r>
              <a:rPr kumimoji="0" lang="ru-RU" smtClean="0"/>
              <a:t>Образец заголовка</a:t>
            </a:r>
            <a:endParaRPr kumimoji="0" lang="en-US"/>
          </a:p>
        </p:txBody>
      </p:sp>
      <p:sp>
        <p:nvSpPr>
          <p:cNvPr id="12" name="Текст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cxnSp>
        <p:nvCxnSpPr>
          <p:cNvPr id="10" name="Прямая соединительная линия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Прямая соединительная линия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p>
            <a:fld id="{46BCCF92-FA56-45B6-8A38-6F47A056D161}" type="datetimeFigureOut">
              <a:rPr lang="ru-RU" smtClean="0"/>
              <a:pPr/>
              <a:t>10.11.2020</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FDDCE489-213F-472C-9929-F9213F91C56B}" type="slidenum">
              <a:rPr lang="ru-RU" smtClean="0"/>
              <a:pPr/>
              <a:t>‹#›</a:t>
            </a:fld>
            <a:endParaRPr lang="ru-RU"/>
          </a:p>
        </p:txBody>
      </p:sp>
      <p:sp>
        <p:nvSpPr>
          <p:cNvPr id="2" name="Заголовок 1"/>
          <p:cNvSpPr>
            <a:spLocks noGrp="1"/>
          </p:cNvSpPr>
          <p:nvPr>
            <p:ph type="title"/>
          </p:nvPr>
        </p:nvSpPr>
        <p:spPr/>
        <p:txBody>
          <a:bodyPr/>
          <a:lstStyle/>
          <a:p>
            <a:r>
              <a:rPr kumimoji="0" lang="ru-RU" smtClean="0"/>
              <a:t>Образец заголовка</a:t>
            </a:r>
            <a:endParaRPr kumimoji="0"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46BCCF92-FA56-45B6-8A38-6F47A056D161}" type="datetimeFigureOut">
              <a:rPr lang="ru-RU" smtClean="0"/>
              <a:pPr/>
              <a:t>10.11.2020</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FDDCE489-213F-472C-9929-F9213F91C56B}"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46BCCF92-FA56-45B6-8A38-6F47A056D161}" type="datetimeFigureOut">
              <a:rPr lang="ru-RU" smtClean="0"/>
              <a:pPr/>
              <a:t>10.11.2020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DDCE489-213F-472C-9929-F9213F91C56B}" type="slidenum">
              <a:rPr lang="ru-RU" smtClean="0"/>
              <a:pPr/>
              <a:t>‹#›</a:t>
            </a:fld>
            <a:endParaRPr lang="ru-RU"/>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9" name="Содержимое 28"/>
          <p:cNvSpPr>
            <a:spLocks noGrp="1"/>
          </p:cNvSpPr>
          <p:nvPr>
            <p:ph sz="quarter" idx="1"/>
          </p:nvPr>
        </p:nvSpPr>
        <p:spPr>
          <a:xfrm>
            <a:off x="457200" y="457200"/>
            <a:ext cx="6248400" cy="5715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3" name="Текст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31" name="Заголовок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ru-RU" smtClean="0"/>
              <a:t>Образец заголовка</a:t>
            </a:r>
            <a:endParaRPr kumimoji="0" lang="en-US"/>
          </a:p>
        </p:txBody>
      </p:sp>
      <p:sp>
        <p:nvSpPr>
          <p:cNvPr id="8" name="Дата 7"/>
          <p:cNvSpPr>
            <a:spLocks noGrp="1"/>
          </p:cNvSpPr>
          <p:nvPr>
            <p:ph type="dt" sz="half" idx="14"/>
          </p:nvPr>
        </p:nvSpPr>
        <p:spPr/>
        <p:txBody>
          <a:bodyPr/>
          <a:lstStyle/>
          <a:p>
            <a:fld id="{46BCCF92-FA56-45B6-8A38-6F47A056D161}" type="datetimeFigureOut">
              <a:rPr lang="ru-RU" smtClean="0"/>
              <a:pPr/>
              <a:t>10.11.2020</a:t>
            </a:fld>
            <a:endParaRPr lang="ru-RU"/>
          </a:p>
        </p:txBody>
      </p:sp>
      <p:sp>
        <p:nvSpPr>
          <p:cNvPr id="9" name="Номер слайда 8"/>
          <p:cNvSpPr>
            <a:spLocks noGrp="1"/>
          </p:cNvSpPr>
          <p:nvPr>
            <p:ph type="sldNum" sz="quarter" idx="15"/>
          </p:nvPr>
        </p:nvSpPr>
        <p:spPr/>
        <p:txBody>
          <a:bodyPr/>
          <a:lstStyle/>
          <a:p>
            <a:fld id="{FDDCE489-213F-472C-9929-F9213F91C56B}" type="slidenum">
              <a:rPr lang="ru-RU" smtClean="0"/>
              <a:pPr/>
              <a:t>‹#›</a:t>
            </a:fld>
            <a:endParaRPr lang="ru-RU"/>
          </a:p>
        </p:txBody>
      </p:sp>
      <p:sp>
        <p:nvSpPr>
          <p:cNvPr id="10" name="Нижний колонтитул 9"/>
          <p:cNvSpPr>
            <a:spLocks noGrp="1"/>
          </p:cNvSpPr>
          <p:nvPr>
            <p:ph type="ftr" sz="quarter" idx="16"/>
          </p:nvPr>
        </p:nvSpPr>
        <p:spPr/>
        <p:txBody>
          <a:bodyPr/>
          <a:lstStyle/>
          <a:p>
            <a:endParaRPr lang="ru-RU"/>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ru-RU" smtClean="0"/>
              <a:t>Вставка рисунка</a:t>
            </a:r>
            <a:endParaRPr kumimoji="0" lang="en-US"/>
          </a:p>
        </p:txBody>
      </p:sp>
      <p:sp>
        <p:nvSpPr>
          <p:cNvPr id="4" name="Текст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8" name="Дата 7"/>
          <p:cNvSpPr>
            <a:spLocks noGrp="1"/>
          </p:cNvSpPr>
          <p:nvPr>
            <p:ph type="dt" sz="half" idx="10"/>
          </p:nvPr>
        </p:nvSpPr>
        <p:spPr/>
        <p:txBody>
          <a:bodyPr/>
          <a:lstStyle/>
          <a:p>
            <a:fld id="{46BCCF92-FA56-45B6-8A38-6F47A056D161}" type="datetimeFigureOut">
              <a:rPr lang="ru-RU" smtClean="0"/>
              <a:pPr/>
              <a:t>10.11.2020</a:t>
            </a:fld>
            <a:endParaRPr lang="ru-RU"/>
          </a:p>
        </p:txBody>
      </p:sp>
      <p:sp>
        <p:nvSpPr>
          <p:cNvPr id="9" name="Номер слайда 8"/>
          <p:cNvSpPr>
            <a:spLocks noGrp="1"/>
          </p:cNvSpPr>
          <p:nvPr>
            <p:ph type="sldNum" sz="quarter" idx="11"/>
          </p:nvPr>
        </p:nvSpPr>
        <p:spPr/>
        <p:txBody>
          <a:bodyPr/>
          <a:lstStyle/>
          <a:p>
            <a:fld id="{FDDCE489-213F-472C-9929-F9213F91C56B}" type="slidenum">
              <a:rPr lang="ru-RU" smtClean="0"/>
              <a:pPr/>
              <a:t>‹#›</a:t>
            </a:fld>
            <a:endParaRPr lang="ru-RU"/>
          </a:p>
        </p:txBody>
      </p:sp>
      <p:sp>
        <p:nvSpPr>
          <p:cNvPr id="10" name="Нижний колонтитул 9"/>
          <p:cNvSpPr>
            <a:spLocks noGrp="1"/>
          </p:cNvSpPr>
          <p:nvPr>
            <p:ph type="ftr" sz="quarter" idx="12"/>
          </p:nvPr>
        </p:nvSpPr>
        <p:spPr/>
        <p:txBody>
          <a:bodyPr/>
          <a:lstStyle/>
          <a:p>
            <a:endParaRPr lang="ru-RU"/>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46BCCF92-FA56-45B6-8A38-6F47A056D161}" type="datetimeFigureOut">
              <a:rPr lang="ru-RU" smtClean="0"/>
              <a:pPr/>
              <a:t>10.11.2020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DDCE489-213F-472C-9929-F9213F91C56B}" type="slidenum">
              <a:rPr lang="ru-RU" smtClean="0"/>
              <a:pPr/>
              <a:t>‹#›</a:t>
            </a:fld>
            <a:endParaRPr lang="ru-RU"/>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46BCCF92-FA56-45B6-8A38-6F47A056D161}" type="datetimeFigureOut">
              <a:rPr lang="ru-RU" smtClean="0"/>
              <a:pPr/>
              <a:t>10.11.2020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DDCE489-213F-472C-9929-F9213F91C56B}" type="slidenum">
              <a:rPr lang="ru-RU" smtClean="0"/>
              <a:pPr/>
              <a:t>‹#›</a:t>
            </a:fld>
            <a:endParaRPr lang="ru-RU"/>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ru-RU" smtClean="0"/>
              <a:t>Образец заголовка</a:t>
            </a:r>
            <a:endParaRPr kumimoji="0" lang="en-US"/>
          </a:p>
        </p:txBody>
      </p:sp>
      <p:sp>
        <p:nvSpPr>
          <p:cNvPr id="28" name="Дата 27"/>
          <p:cNvSpPr>
            <a:spLocks noGrp="1"/>
          </p:cNvSpPr>
          <p:nvPr>
            <p:ph type="dt" sz="half" idx="10"/>
          </p:nvPr>
        </p:nvSpPr>
        <p:spPr/>
        <p:txBody>
          <a:bodyPr/>
          <a:lstStyle/>
          <a:p>
            <a:fld id="{46BCCF92-FA56-45B6-8A38-6F47A056D161}" type="datetimeFigureOut">
              <a:rPr lang="ru-RU" smtClean="0"/>
              <a:pPr/>
              <a:t>10.11.2020</a:t>
            </a:fld>
            <a:endParaRPr lang="ru-RU"/>
          </a:p>
        </p:txBody>
      </p:sp>
      <p:sp>
        <p:nvSpPr>
          <p:cNvPr id="17" name="Нижний колонтитул 16"/>
          <p:cNvSpPr>
            <a:spLocks noGrp="1"/>
          </p:cNvSpPr>
          <p:nvPr>
            <p:ph type="ftr" sz="quarter" idx="11"/>
          </p:nvPr>
        </p:nvSpPr>
        <p:spPr/>
        <p:txBody>
          <a:bodyPr/>
          <a:lstStyle/>
          <a:p>
            <a:endParaRPr lang="ru-RU"/>
          </a:p>
        </p:txBody>
      </p:sp>
      <p:sp>
        <p:nvSpPr>
          <p:cNvPr id="29" name="Номер слайда 28"/>
          <p:cNvSpPr>
            <a:spLocks noGrp="1"/>
          </p:cNvSpPr>
          <p:nvPr>
            <p:ph type="sldNum" sz="quarter" idx="12"/>
          </p:nvPr>
        </p:nvSpPr>
        <p:spPr/>
        <p:txBody>
          <a:bodyPr/>
          <a:lstStyle/>
          <a:p>
            <a:fld id="{FDDCE489-213F-472C-9929-F9213F91C56B}" type="slidenum">
              <a:rPr lang="ru-RU" smtClean="0"/>
              <a:pPr/>
              <a:t>‹#›</a:t>
            </a:fld>
            <a:endParaRPr lang="ru-RU"/>
          </a:p>
        </p:txBody>
      </p:sp>
      <p:sp>
        <p:nvSpPr>
          <p:cNvPr id="9" name="Подзаголовок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46BCCF92-FA56-45B6-8A38-6F47A056D161}" type="datetimeFigureOut">
              <a:rPr lang="ru-RU" smtClean="0"/>
              <a:pPr/>
              <a:t>10.11.2020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DDCE489-213F-472C-9929-F9213F91C56B}" type="slidenum">
              <a:rPr lang="ru-RU" smtClean="0"/>
              <a:pPr/>
              <a:t>‹#›</a:t>
            </a:fld>
            <a:endParaRPr lang="ru-RU"/>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46BCCF92-FA56-45B6-8A38-6F47A056D161}" type="datetimeFigureOut">
              <a:rPr lang="ru-RU" smtClean="0"/>
              <a:pPr/>
              <a:t>10.11.2020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a:xfrm>
            <a:off x="7924800" y="6416675"/>
            <a:ext cx="762000" cy="365125"/>
          </a:xfrm>
        </p:spPr>
        <p:txBody>
          <a:bodyPr/>
          <a:lstStyle/>
          <a:p>
            <a:fld id="{FDDCE489-213F-472C-9929-F9213F91C56B}"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46BCCF92-FA56-45B6-8A38-6F47A056D161}" type="datetimeFigureOut">
              <a:rPr lang="ru-RU" smtClean="0"/>
              <a:pPr/>
              <a:t>10.11.2020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FDDCE489-213F-472C-9929-F9213F91C56B}" type="slidenum">
              <a:rPr lang="ru-RU" smtClean="0"/>
              <a:pPr/>
              <a:t>‹#›</a:t>
            </a:fld>
            <a:endParaRPr lang="ru-RU"/>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29600" cy="1143000"/>
          </a:xfrm>
        </p:spPr>
        <p:txBody>
          <a:bodyPr anchor="ctr"/>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46BCCF92-FA56-45B6-8A38-6F47A056D161}" type="datetimeFigureOut">
              <a:rPr lang="ru-RU" smtClean="0"/>
              <a:pPr/>
              <a:t>10.11.2020</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FDDCE489-213F-472C-9929-F9213F91C56B}" type="slidenum">
              <a:rPr lang="ru-RU" smtClean="0"/>
              <a:pPr/>
              <a:t>‹#›</a:t>
            </a:fld>
            <a:endParaRPr lang="ru-RU"/>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46BCCF92-FA56-45B6-8A38-6F47A056D161}" type="datetimeFigureOut">
              <a:rPr lang="ru-RU" smtClean="0"/>
              <a:pPr/>
              <a:t>10.11.2020</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FDDCE489-213F-472C-9929-F9213F91C56B}"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46BCCF92-FA56-45B6-8A38-6F47A056D161}" type="datetimeFigureOut">
              <a:rPr lang="ru-RU" smtClean="0"/>
              <a:pPr/>
              <a:t>10.11.2020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FDDCE489-213F-472C-9929-F9213F91C56B}" type="slidenum">
              <a:rPr lang="ru-RU" smtClean="0"/>
              <a:pPr/>
              <a:t>‹#›</a:t>
            </a:fld>
            <a:endParaRPr lang="ru-RU"/>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46BCCF92-FA56-45B6-8A38-6F47A056D161}" type="datetimeFigureOut">
              <a:rPr lang="ru-RU" smtClean="0"/>
              <a:pPr/>
              <a:t>10.11.2020</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FDDCE489-213F-472C-9929-F9213F91C56B}" type="slidenum">
              <a:rPr lang="ru-RU" smtClean="0"/>
              <a:pPr/>
              <a:t>‹#›</a:t>
            </a:fld>
            <a:endParaRPr lang="ru-RU"/>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46BCCF92-FA56-45B6-8A38-6F47A056D161}" type="datetimeFigureOut">
              <a:rPr lang="ru-RU" smtClean="0"/>
              <a:pPr/>
              <a:t>10.11.2020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FDDCE489-213F-472C-9929-F9213F91C56B}" type="slidenum">
              <a:rPr lang="ru-RU" smtClean="0"/>
              <a:pPr/>
              <a:t>‹#›</a:t>
            </a:fld>
            <a:endParaRPr lang="ru-RU"/>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ru-RU" smtClean="0">
                <a:solidFill>
                  <a:schemeClr val="lt1"/>
                </a:solidFill>
                <a:latin typeface="+mn-lt"/>
                <a:ea typeface="+mn-ea"/>
                <a:cs typeface="+mn-cs"/>
              </a:rPr>
              <a:t>Вставка рисунка</a:t>
            </a:r>
            <a:endParaRPr kumimoji="0" lang="en-US" dirty="0">
              <a:solidFill>
                <a:schemeClr val="lt1"/>
              </a:solidFill>
              <a:latin typeface="+mn-lt"/>
              <a:ea typeface="+mn-ea"/>
              <a:cs typeface="+mn-cs"/>
            </a:endParaRPr>
          </a:p>
        </p:txBody>
      </p:sp>
      <p:sp>
        <p:nvSpPr>
          <p:cNvPr id="4" name="Текст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46BCCF92-FA56-45B6-8A38-6F47A056D161}" type="datetimeFigureOut">
              <a:rPr lang="ru-RU" smtClean="0"/>
              <a:pPr/>
              <a:t>10.11.2020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FDDCE489-213F-472C-9929-F9213F91C56B}" type="slidenum">
              <a:rPr lang="ru-RU" smtClean="0"/>
              <a:pPr/>
              <a:t>‹#›</a:t>
            </a:fld>
            <a:endParaRPr lang="ru-RU"/>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46BCCF92-FA56-45B6-8A38-6F47A056D161}" type="datetimeFigureOut">
              <a:rPr lang="ru-RU" smtClean="0"/>
              <a:pPr/>
              <a:t>10.11.2020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DDCE489-213F-472C-9929-F9213F91C56B}" type="slidenum">
              <a:rPr lang="ru-RU" smtClean="0"/>
              <a:pPr/>
              <a:t>‹#›</a:t>
            </a:fld>
            <a:endParaRPr lang="ru-RU"/>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46BCCF92-FA56-45B6-8A38-6F47A056D161}" type="datetimeFigureOut">
              <a:rPr lang="ru-RU" smtClean="0"/>
              <a:pPr/>
              <a:t>10.11.2020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DDCE489-213F-472C-9929-F9213F91C56B}" type="slidenum">
              <a:rPr lang="ru-RU" smtClean="0"/>
              <a:pPr/>
              <a:t>‹#›</a:t>
            </a:fld>
            <a:endParaRPr lang="ru-RU"/>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ru-RU" smtClean="0"/>
              <a:t>Образец заголовка</a:t>
            </a:r>
            <a:endParaRPr kumimoji="0" lang="en-US"/>
          </a:p>
        </p:txBody>
      </p:sp>
      <p:sp>
        <p:nvSpPr>
          <p:cNvPr id="28" name="Дата 27"/>
          <p:cNvSpPr>
            <a:spLocks noGrp="1"/>
          </p:cNvSpPr>
          <p:nvPr>
            <p:ph type="dt" sz="half" idx="10"/>
          </p:nvPr>
        </p:nvSpPr>
        <p:spPr/>
        <p:txBody>
          <a:bodyPr/>
          <a:lstStyle/>
          <a:p>
            <a:fld id="{46BCCF92-FA56-45B6-8A38-6F47A056D161}" type="datetimeFigureOut">
              <a:rPr lang="ru-RU" smtClean="0"/>
              <a:pPr/>
              <a:t>10.11.2020</a:t>
            </a:fld>
            <a:endParaRPr lang="ru-RU"/>
          </a:p>
        </p:txBody>
      </p:sp>
      <p:sp>
        <p:nvSpPr>
          <p:cNvPr id="17" name="Нижний колонтитул 16"/>
          <p:cNvSpPr>
            <a:spLocks noGrp="1"/>
          </p:cNvSpPr>
          <p:nvPr>
            <p:ph type="ftr" sz="quarter" idx="11"/>
          </p:nvPr>
        </p:nvSpPr>
        <p:spPr/>
        <p:txBody>
          <a:bodyPr/>
          <a:lstStyle/>
          <a:p>
            <a:endParaRPr lang="ru-RU"/>
          </a:p>
        </p:txBody>
      </p:sp>
      <p:sp>
        <p:nvSpPr>
          <p:cNvPr id="29" name="Номер слайда 28"/>
          <p:cNvSpPr>
            <a:spLocks noGrp="1"/>
          </p:cNvSpPr>
          <p:nvPr>
            <p:ph type="sldNum" sz="quarter" idx="12"/>
          </p:nvPr>
        </p:nvSpPr>
        <p:spPr/>
        <p:txBody>
          <a:bodyPr/>
          <a:lstStyle/>
          <a:p>
            <a:fld id="{FDDCE489-213F-472C-9929-F9213F91C56B}" type="slidenum">
              <a:rPr lang="ru-RU" smtClean="0"/>
              <a:pPr/>
              <a:t>‹#›</a:t>
            </a:fld>
            <a:endParaRPr lang="ru-RU"/>
          </a:p>
        </p:txBody>
      </p:sp>
      <p:sp>
        <p:nvSpPr>
          <p:cNvPr id="9" name="Подзаголовок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46BCCF92-FA56-45B6-8A38-6F47A056D161}" type="datetimeFigureOut">
              <a:rPr lang="ru-RU" smtClean="0"/>
              <a:pPr/>
              <a:t>10.11.2020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DDCE489-213F-472C-9929-F9213F91C56B}" type="slidenum">
              <a:rPr lang="ru-RU" smtClean="0"/>
              <a:pPr/>
              <a:t>‹#›</a:t>
            </a:fld>
            <a:endParaRPr lang="ru-RU"/>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46BCCF92-FA56-45B6-8A38-6F47A056D161}" type="datetimeFigureOut">
              <a:rPr lang="ru-RU" smtClean="0"/>
              <a:pPr/>
              <a:t>10.11.2020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a:xfrm>
            <a:off x="7924800" y="6416675"/>
            <a:ext cx="762000" cy="365125"/>
          </a:xfrm>
        </p:spPr>
        <p:txBody>
          <a:bodyPr/>
          <a:lstStyle/>
          <a:p>
            <a:fld id="{FDDCE489-213F-472C-9929-F9213F91C56B}"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46BCCF92-FA56-45B6-8A38-6F47A056D161}" type="datetimeFigureOut">
              <a:rPr lang="ru-RU" smtClean="0"/>
              <a:pPr/>
              <a:t>10.11.2020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FDDCE489-213F-472C-9929-F9213F91C56B}" type="slidenum">
              <a:rPr lang="ru-RU" smtClean="0"/>
              <a:pPr/>
              <a:t>‹#›</a:t>
            </a:fld>
            <a:endParaRPr lang="ru-RU"/>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29600" cy="1143000"/>
          </a:xfrm>
        </p:spPr>
        <p:txBody>
          <a:bodyPr anchor="ctr"/>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46BCCF92-FA56-45B6-8A38-6F47A056D161}" type="datetimeFigureOut">
              <a:rPr lang="ru-RU" smtClean="0"/>
              <a:pPr/>
              <a:t>10.11.2020</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FDDCE489-213F-472C-9929-F9213F91C56B}"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46BCCF92-FA56-45B6-8A38-6F47A056D161}" type="datetimeFigureOut">
              <a:rPr lang="ru-RU" smtClean="0"/>
              <a:pPr/>
              <a:t>10.11.2020</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FDDCE489-213F-472C-9929-F9213F91C56B}" type="slidenum">
              <a:rPr lang="ru-RU" smtClean="0"/>
              <a:pPr/>
              <a:t>‹#›</a:t>
            </a:fld>
            <a:endParaRPr lang="ru-RU"/>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46BCCF92-FA56-45B6-8A38-6F47A056D161}" type="datetimeFigureOut">
              <a:rPr lang="ru-RU" smtClean="0"/>
              <a:pPr/>
              <a:t>10.11.2020</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FDDCE489-213F-472C-9929-F9213F91C56B}" type="slidenum">
              <a:rPr lang="ru-RU" smtClean="0"/>
              <a:pPr/>
              <a:t>‹#›</a:t>
            </a:fld>
            <a:endParaRPr lang="ru-RU"/>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46BCCF92-FA56-45B6-8A38-6F47A056D161}" type="datetimeFigureOut">
              <a:rPr lang="ru-RU" smtClean="0"/>
              <a:pPr/>
              <a:t>10.11.2020</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FDDCE489-213F-472C-9929-F9213F91C56B}" type="slidenum">
              <a:rPr lang="ru-RU" smtClean="0"/>
              <a:pPr/>
              <a:t>‹#›</a:t>
            </a:fld>
            <a:endParaRPr lang="ru-RU"/>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46BCCF92-FA56-45B6-8A38-6F47A056D161}" type="datetimeFigureOut">
              <a:rPr lang="ru-RU" smtClean="0"/>
              <a:pPr/>
              <a:t>10.11.2020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FDDCE489-213F-472C-9929-F9213F91C56B}" type="slidenum">
              <a:rPr lang="ru-RU" smtClean="0"/>
              <a:pPr/>
              <a:t>‹#›</a:t>
            </a:fld>
            <a:endParaRPr lang="ru-RU"/>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ru-RU" smtClean="0">
                <a:solidFill>
                  <a:schemeClr val="lt1"/>
                </a:solidFill>
                <a:latin typeface="+mn-lt"/>
                <a:ea typeface="+mn-ea"/>
                <a:cs typeface="+mn-cs"/>
              </a:rPr>
              <a:t>Вставка рисунка</a:t>
            </a:r>
            <a:endParaRPr kumimoji="0" lang="en-US" dirty="0">
              <a:solidFill>
                <a:schemeClr val="lt1"/>
              </a:solidFill>
              <a:latin typeface="+mn-lt"/>
              <a:ea typeface="+mn-ea"/>
              <a:cs typeface="+mn-cs"/>
            </a:endParaRPr>
          </a:p>
        </p:txBody>
      </p:sp>
      <p:sp>
        <p:nvSpPr>
          <p:cNvPr id="4" name="Текст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46BCCF92-FA56-45B6-8A38-6F47A056D161}" type="datetimeFigureOut">
              <a:rPr lang="ru-RU" smtClean="0"/>
              <a:pPr/>
              <a:t>10.11.2020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FDDCE489-213F-472C-9929-F9213F91C56B}" type="slidenum">
              <a:rPr lang="ru-RU" smtClean="0"/>
              <a:pPr/>
              <a:t>‹#›</a:t>
            </a:fld>
            <a:endParaRPr lang="ru-RU"/>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46BCCF92-FA56-45B6-8A38-6F47A056D161}" type="datetimeFigureOut">
              <a:rPr lang="ru-RU" smtClean="0"/>
              <a:pPr/>
              <a:t>10.11.2020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DDCE489-213F-472C-9929-F9213F91C56B}" type="slidenum">
              <a:rPr lang="ru-RU" smtClean="0"/>
              <a:pPr/>
              <a:t>‹#›</a:t>
            </a:fld>
            <a:endParaRPr lang="ru-RU"/>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46BCCF92-FA56-45B6-8A38-6F47A056D161}" type="datetimeFigureOut">
              <a:rPr lang="ru-RU" smtClean="0"/>
              <a:pPr/>
              <a:t>10.11.2020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DDCE489-213F-472C-9929-F9213F91C56B}" type="slidenum">
              <a:rPr lang="ru-RU" smtClean="0"/>
              <a:pPr/>
              <a:t>‹#›</a:t>
            </a:fld>
            <a:endParaRPr lang="ru-RU"/>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9" name="Подзаголовок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Заголовок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ru-RU" smtClean="0"/>
              <a:t>Образец заголовка</a:t>
            </a:r>
            <a:endParaRPr kumimoji="0" lang="en-US"/>
          </a:p>
        </p:txBody>
      </p:sp>
      <p:cxnSp>
        <p:nvCxnSpPr>
          <p:cNvPr id="8" name="Прямая соединительная линия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Прямая соединительная линия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Овал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Дата 14"/>
          <p:cNvSpPr>
            <a:spLocks noGrp="1"/>
          </p:cNvSpPr>
          <p:nvPr>
            <p:ph type="dt" sz="half" idx="10"/>
          </p:nvPr>
        </p:nvSpPr>
        <p:spPr/>
        <p:txBody>
          <a:bodyPr/>
          <a:lstStyle/>
          <a:p>
            <a:fld id="{46BCCF92-FA56-45B6-8A38-6F47A056D161}" type="datetimeFigureOut">
              <a:rPr lang="ru-RU" smtClean="0"/>
              <a:pPr/>
              <a:t>10.11.2020</a:t>
            </a:fld>
            <a:endParaRPr lang="ru-RU"/>
          </a:p>
        </p:txBody>
      </p:sp>
      <p:sp>
        <p:nvSpPr>
          <p:cNvPr id="16" name="Номер слайда 15"/>
          <p:cNvSpPr>
            <a:spLocks noGrp="1"/>
          </p:cNvSpPr>
          <p:nvPr>
            <p:ph type="sldNum" sz="quarter" idx="11"/>
          </p:nvPr>
        </p:nvSpPr>
        <p:spPr/>
        <p:txBody>
          <a:bodyPr/>
          <a:lstStyle/>
          <a:p>
            <a:fld id="{FDDCE489-213F-472C-9929-F9213F91C56B}" type="slidenum">
              <a:rPr lang="ru-RU" smtClean="0"/>
              <a:pPr/>
              <a:t>‹#›</a:t>
            </a:fld>
            <a:endParaRPr lang="ru-RU"/>
          </a:p>
        </p:txBody>
      </p:sp>
      <p:sp>
        <p:nvSpPr>
          <p:cNvPr id="17" name="Нижний колонтитул 16"/>
          <p:cNvSpPr>
            <a:spLocks noGrp="1"/>
          </p:cNvSpPr>
          <p:nvPr>
            <p:ph type="ftr" sz="quarter" idx="12"/>
          </p:nvPr>
        </p:nvSpPr>
        <p:spPr/>
        <p:txBody>
          <a:bodyPr/>
          <a:lstStyle/>
          <a:p>
            <a:endParaRPr lang="ru-RU"/>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9" name="Содержимое 8"/>
          <p:cNvSpPr>
            <a:spLocks noGrp="1"/>
          </p:cNvSpPr>
          <p:nvPr>
            <p:ph idx="1"/>
          </p:nvPr>
        </p:nvSpPr>
        <p:spPr>
          <a:xfrm>
            <a:off x="457200" y="1524000"/>
            <a:ext cx="8229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4" name="Дата 13"/>
          <p:cNvSpPr>
            <a:spLocks noGrp="1"/>
          </p:cNvSpPr>
          <p:nvPr>
            <p:ph type="dt" sz="half" idx="14"/>
          </p:nvPr>
        </p:nvSpPr>
        <p:spPr/>
        <p:txBody>
          <a:bodyPr/>
          <a:lstStyle/>
          <a:p>
            <a:fld id="{46BCCF92-FA56-45B6-8A38-6F47A056D161}" type="datetimeFigureOut">
              <a:rPr lang="ru-RU" smtClean="0"/>
              <a:pPr/>
              <a:t>10.11.2020</a:t>
            </a:fld>
            <a:endParaRPr lang="ru-RU"/>
          </a:p>
        </p:txBody>
      </p:sp>
      <p:sp>
        <p:nvSpPr>
          <p:cNvPr id="15" name="Номер слайда 14"/>
          <p:cNvSpPr>
            <a:spLocks noGrp="1"/>
          </p:cNvSpPr>
          <p:nvPr>
            <p:ph type="sldNum" sz="quarter" idx="15"/>
          </p:nvPr>
        </p:nvSpPr>
        <p:spPr/>
        <p:txBody>
          <a:bodyPr/>
          <a:lstStyle>
            <a:lvl1pPr algn="ctr">
              <a:defRPr/>
            </a:lvl1pPr>
          </a:lstStyle>
          <a:p>
            <a:fld id="{FDDCE489-213F-472C-9929-F9213F91C56B}" type="slidenum">
              <a:rPr lang="ru-RU" smtClean="0"/>
              <a:pPr/>
              <a:t>‹#›</a:t>
            </a:fld>
            <a:endParaRPr lang="ru-RU"/>
          </a:p>
        </p:txBody>
      </p:sp>
      <p:sp>
        <p:nvSpPr>
          <p:cNvPr id="16" name="Нижний колонтитул 15"/>
          <p:cNvSpPr>
            <a:spLocks noGrp="1"/>
          </p:cNvSpPr>
          <p:nvPr>
            <p:ph type="ftr" sz="quarter" idx="16"/>
          </p:nvPr>
        </p:nvSpPr>
        <p:spPr/>
        <p:txBody>
          <a:bodyPr/>
          <a:lstStyle/>
          <a:p>
            <a:endParaRPr lang="ru-RU"/>
          </a:p>
        </p:txBody>
      </p:sp>
      <p:sp>
        <p:nvSpPr>
          <p:cNvPr id="17" name="Заголовок 16"/>
          <p:cNvSpPr>
            <a:spLocks noGrp="1"/>
          </p:cNvSpPr>
          <p:nvPr>
            <p:ph type="title"/>
          </p:nvPr>
        </p:nvSpPr>
        <p:spPr/>
        <p:txBody>
          <a:bodyPr rtlCol="0" anchor="b" anchorCtr="0"/>
          <a:lstStyle/>
          <a:p>
            <a:r>
              <a:rPr kumimoji="0" lang="ru-RU" smtClean="0"/>
              <a:t>Образец заголовка</a:t>
            </a:r>
            <a:endParaRPr kumimoji="0" lang="en-US"/>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4" name="Дата 3"/>
          <p:cNvSpPr>
            <a:spLocks noGrp="1"/>
          </p:cNvSpPr>
          <p:nvPr>
            <p:ph type="dt" sz="half" idx="10"/>
          </p:nvPr>
        </p:nvSpPr>
        <p:spPr/>
        <p:txBody>
          <a:bodyPr/>
          <a:lstStyle/>
          <a:p>
            <a:fld id="{46BCCF92-FA56-45B6-8A38-6F47A056D161}" type="datetimeFigureOut">
              <a:rPr lang="ru-RU" smtClean="0"/>
              <a:pPr/>
              <a:t>10.11.2020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DDCE489-213F-472C-9929-F9213F91C56B}" type="slidenum">
              <a:rPr lang="ru-RU" smtClean="0"/>
              <a:pPr/>
              <a:t>‹#›</a:t>
            </a:fld>
            <a:endParaRPr lang="ru-RU"/>
          </a:p>
        </p:txBody>
      </p:sp>
      <p:sp>
        <p:nvSpPr>
          <p:cNvPr id="2" name="Заголовок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cxnSp>
        <p:nvCxnSpPr>
          <p:cNvPr id="7" name="Прямая соединительная линия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5" name="Дата 4"/>
          <p:cNvSpPr>
            <a:spLocks noGrp="1"/>
          </p:cNvSpPr>
          <p:nvPr>
            <p:ph type="dt" sz="half" idx="10"/>
          </p:nvPr>
        </p:nvSpPr>
        <p:spPr/>
        <p:txBody>
          <a:bodyPr/>
          <a:lstStyle/>
          <a:p>
            <a:fld id="{46BCCF92-FA56-45B6-8A38-6F47A056D161}" type="datetimeFigureOut">
              <a:rPr lang="ru-RU" smtClean="0"/>
              <a:pPr/>
              <a:t>10.11.2020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FDDCE489-213F-472C-9929-F9213F91C56B}" type="slidenum">
              <a:rPr lang="ru-RU" smtClean="0"/>
              <a:pPr/>
              <a:t>‹#›</a:t>
            </a:fld>
            <a:endParaRPr lang="ru-RU"/>
          </a:p>
        </p:txBody>
      </p:sp>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11" name="Содержимое 10"/>
          <p:cNvSpPr>
            <a:spLocks noGrp="1"/>
          </p:cNvSpPr>
          <p:nvPr>
            <p:ph sz="half" idx="1"/>
          </p:nvPr>
        </p:nvSpPr>
        <p:spPr>
          <a:xfrm>
            <a:off x="457200" y="1524000"/>
            <a:ext cx="4059936"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Содержимое 12"/>
          <p:cNvSpPr>
            <a:spLocks noGrp="1"/>
          </p:cNvSpPr>
          <p:nvPr>
            <p:ph sz="half" idx="2"/>
          </p:nvPr>
        </p:nvSpPr>
        <p:spPr>
          <a:xfrm>
            <a:off x="4648200" y="1524000"/>
            <a:ext cx="4059936"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46BCCF92-FA56-45B6-8A38-6F47A056D161}" type="datetimeFigureOut">
              <a:rPr lang="ru-RU" smtClean="0"/>
              <a:pPr/>
              <a:t>10.11.2020</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FDDCE489-213F-472C-9929-F9213F91C56B}" type="slidenum">
              <a:rPr lang="ru-RU" smtClean="0"/>
              <a:pPr/>
              <a:t>‹#›</a:t>
            </a:fld>
            <a:endParaRPr lang="ru-RU"/>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9" name="Номер слайда 8"/>
          <p:cNvSpPr>
            <a:spLocks noGrp="1"/>
          </p:cNvSpPr>
          <p:nvPr>
            <p:ph type="sldNum" sz="quarter" idx="12"/>
          </p:nvPr>
        </p:nvSpPr>
        <p:spPr/>
        <p:txBody>
          <a:bodyPr/>
          <a:lstStyle/>
          <a:p>
            <a:fld id="{FDDCE489-213F-472C-9929-F9213F91C56B}" type="slidenum">
              <a:rPr lang="ru-RU" smtClean="0"/>
              <a:pPr/>
              <a:t>‹#›</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7" name="Дата 6"/>
          <p:cNvSpPr>
            <a:spLocks noGrp="1"/>
          </p:cNvSpPr>
          <p:nvPr>
            <p:ph type="dt" sz="half" idx="10"/>
          </p:nvPr>
        </p:nvSpPr>
        <p:spPr/>
        <p:txBody>
          <a:bodyPr/>
          <a:lstStyle/>
          <a:p>
            <a:fld id="{46BCCF92-FA56-45B6-8A38-6F47A056D161}" type="datetimeFigureOut">
              <a:rPr lang="ru-RU" smtClean="0"/>
              <a:pPr/>
              <a:t>10.11.2020</a:t>
            </a:fld>
            <a:endParaRPr lang="ru-RU"/>
          </a:p>
        </p:txBody>
      </p:sp>
      <p:sp>
        <p:nvSpPr>
          <p:cNvPr id="3" name="Текст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32" name="Содержимое 31"/>
          <p:cNvSpPr>
            <a:spLocks noGrp="1"/>
          </p:cNvSpPr>
          <p:nvPr>
            <p:ph sz="half" idx="2"/>
          </p:nvPr>
        </p:nvSpPr>
        <p:spPr>
          <a:xfrm>
            <a:off x="457200" y="2201896"/>
            <a:ext cx="4038600" cy="391363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34" name="Содержимое 33"/>
          <p:cNvSpPr>
            <a:spLocks noGrp="1"/>
          </p:cNvSpPr>
          <p:nvPr>
            <p:ph sz="quarter" idx="4"/>
          </p:nvPr>
        </p:nvSpPr>
        <p:spPr>
          <a:xfrm>
            <a:off x="4649788" y="2201896"/>
            <a:ext cx="4038600" cy="391363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 name="Заголовок 1"/>
          <p:cNvSpPr>
            <a:spLocks noGrp="1"/>
          </p:cNvSpPr>
          <p:nvPr>
            <p:ph type="title"/>
          </p:nvPr>
        </p:nvSpPr>
        <p:spPr>
          <a:xfrm>
            <a:off x="457200" y="155448"/>
            <a:ext cx="8229600" cy="1143000"/>
          </a:xfrm>
        </p:spPr>
        <p:txBody>
          <a:bodyPr anchor="b" anchorCtr="0"/>
          <a:lstStyle>
            <a:lvl1pPr>
              <a:defRPr/>
            </a:lvl1pPr>
          </a:lstStyle>
          <a:p>
            <a:r>
              <a:rPr kumimoji="0" lang="ru-RU" smtClean="0"/>
              <a:t>Образец заголовка</a:t>
            </a:r>
            <a:endParaRPr kumimoji="0" lang="en-US"/>
          </a:p>
        </p:txBody>
      </p:sp>
      <p:sp>
        <p:nvSpPr>
          <p:cNvPr id="12" name="Текст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cxnSp>
        <p:nvCxnSpPr>
          <p:cNvPr id="10" name="Прямая соединительная линия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Прямая соединительная линия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p>
            <a:fld id="{46BCCF92-FA56-45B6-8A38-6F47A056D161}" type="datetimeFigureOut">
              <a:rPr lang="ru-RU" smtClean="0"/>
              <a:pPr/>
              <a:t>10.11.2020</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FDDCE489-213F-472C-9929-F9213F91C56B}" type="slidenum">
              <a:rPr lang="ru-RU" smtClean="0"/>
              <a:pPr/>
              <a:t>‹#›</a:t>
            </a:fld>
            <a:endParaRPr lang="ru-RU"/>
          </a:p>
        </p:txBody>
      </p:sp>
      <p:sp>
        <p:nvSpPr>
          <p:cNvPr id="2" name="Заголовок 1"/>
          <p:cNvSpPr>
            <a:spLocks noGrp="1"/>
          </p:cNvSpPr>
          <p:nvPr>
            <p:ph type="title"/>
          </p:nvPr>
        </p:nvSpPr>
        <p:spPr/>
        <p:txBody>
          <a:bodyPr/>
          <a:lstStyle/>
          <a:p>
            <a:r>
              <a:rPr kumimoji="0" lang="ru-RU" smtClean="0"/>
              <a:t>Образец заголовка</a:t>
            </a:r>
            <a:endParaRPr kumimoji="0" lang="en-US"/>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46BCCF92-FA56-45B6-8A38-6F47A056D161}" type="datetimeFigureOut">
              <a:rPr lang="ru-RU" smtClean="0"/>
              <a:pPr/>
              <a:t>10.11.2020</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FDDCE489-213F-472C-9929-F9213F91C56B}" type="slidenum">
              <a:rPr lang="ru-RU" smtClean="0"/>
              <a:pPr/>
              <a:t>‹#›</a:t>
            </a:fld>
            <a:endParaRPr lang="ru-RU"/>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9" name="Содержимое 28"/>
          <p:cNvSpPr>
            <a:spLocks noGrp="1"/>
          </p:cNvSpPr>
          <p:nvPr>
            <p:ph sz="quarter" idx="1"/>
          </p:nvPr>
        </p:nvSpPr>
        <p:spPr>
          <a:xfrm>
            <a:off x="457200" y="457200"/>
            <a:ext cx="6248400" cy="5715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3" name="Текст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31" name="Заголовок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ru-RU" smtClean="0"/>
              <a:t>Образец заголовка</a:t>
            </a:r>
            <a:endParaRPr kumimoji="0" lang="en-US"/>
          </a:p>
        </p:txBody>
      </p:sp>
      <p:sp>
        <p:nvSpPr>
          <p:cNvPr id="8" name="Дата 7"/>
          <p:cNvSpPr>
            <a:spLocks noGrp="1"/>
          </p:cNvSpPr>
          <p:nvPr>
            <p:ph type="dt" sz="half" idx="14"/>
          </p:nvPr>
        </p:nvSpPr>
        <p:spPr/>
        <p:txBody>
          <a:bodyPr/>
          <a:lstStyle/>
          <a:p>
            <a:fld id="{46BCCF92-FA56-45B6-8A38-6F47A056D161}" type="datetimeFigureOut">
              <a:rPr lang="ru-RU" smtClean="0"/>
              <a:pPr/>
              <a:t>10.11.2020</a:t>
            </a:fld>
            <a:endParaRPr lang="ru-RU"/>
          </a:p>
        </p:txBody>
      </p:sp>
      <p:sp>
        <p:nvSpPr>
          <p:cNvPr id="9" name="Номер слайда 8"/>
          <p:cNvSpPr>
            <a:spLocks noGrp="1"/>
          </p:cNvSpPr>
          <p:nvPr>
            <p:ph type="sldNum" sz="quarter" idx="15"/>
          </p:nvPr>
        </p:nvSpPr>
        <p:spPr/>
        <p:txBody>
          <a:bodyPr/>
          <a:lstStyle/>
          <a:p>
            <a:fld id="{FDDCE489-213F-472C-9929-F9213F91C56B}" type="slidenum">
              <a:rPr lang="ru-RU" smtClean="0"/>
              <a:pPr/>
              <a:t>‹#›</a:t>
            </a:fld>
            <a:endParaRPr lang="ru-RU"/>
          </a:p>
        </p:txBody>
      </p:sp>
      <p:sp>
        <p:nvSpPr>
          <p:cNvPr id="10" name="Нижний колонтитул 9"/>
          <p:cNvSpPr>
            <a:spLocks noGrp="1"/>
          </p:cNvSpPr>
          <p:nvPr>
            <p:ph type="ftr" sz="quarter" idx="16"/>
          </p:nvPr>
        </p:nvSpPr>
        <p:spPr/>
        <p:txBody>
          <a:bodyPr/>
          <a:lstStyle/>
          <a:p>
            <a:endParaRPr lang="ru-RU"/>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ru-RU" smtClean="0"/>
              <a:t>Вставка рисунка</a:t>
            </a:r>
            <a:endParaRPr kumimoji="0" lang="en-US"/>
          </a:p>
        </p:txBody>
      </p:sp>
      <p:sp>
        <p:nvSpPr>
          <p:cNvPr id="4" name="Текст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8" name="Дата 7"/>
          <p:cNvSpPr>
            <a:spLocks noGrp="1"/>
          </p:cNvSpPr>
          <p:nvPr>
            <p:ph type="dt" sz="half" idx="10"/>
          </p:nvPr>
        </p:nvSpPr>
        <p:spPr/>
        <p:txBody>
          <a:bodyPr/>
          <a:lstStyle/>
          <a:p>
            <a:fld id="{46BCCF92-FA56-45B6-8A38-6F47A056D161}" type="datetimeFigureOut">
              <a:rPr lang="ru-RU" smtClean="0"/>
              <a:pPr/>
              <a:t>10.11.2020</a:t>
            </a:fld>
            <a:endParaRPr lang="ru-RU"/>
          </a:p>
        </p:txBody>
      </p:sp>
      <p:sp>
        <p:nvSpPr>
          <p:cNvPr id="9" name="Номер слайда 8"/>
          <p:cNvSpPr>
            <a:spLocks noGrp="1"/>
          </p:cNvSpPr>
          <p:nvPr>
            <p:ph type="sldNum" sz="quarter" idx="11"/>
          </p:nvPr>
        </p:nvSpPr>
        <p:spPr/>
        <p:txBody>
          <a:bodyPr/>
          <a:lstStyle/>
          <a:p>
            <a:fld id="{FDDCE489-213F-472C-9929-F9213F91C56B}" type="slidenum">
              <a:rPr lang="ru-RU" smtClean="0"/>
              <a:pPr/>
              <a:t>‹#›</a:t>
            </a:fld>
            <a:endParaRPr lang="ru-RU"/>
          </a:p>
        </p:txBody>
      </p:sp>
      <p:sp>
        <p:nvSpPr>
          <p:cNvPr id="10" name="Нижний колонтитул 9"/>
          <p:cNvSpPr>
            <a:spLocks noGrp="1"/>
          </p:cNvSpPr>
          <p:nvPr>
            <p:ph type="ftr" sz="quarter" idx="12"/>
          </p:nvPr>
        </p:nvSpPr>
        <p:spPr/>
        <p:txBody>
          <a:bodyPr/>
          <a:lstStyle/>
          <a:p>
            <a:endParaRPr lang="ru-RU"/>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46BCCF92-FA56-45B6-8A38-6F47A056D161}" type="datetimeFigureOut">
              <a:rPr lang="ru-RU" smtClean="0"/>
              <a:pPr/>
              <a:t>10.11.2020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DDCE489-213F-472C-9929-F9213F91C56B}" type="slidenum">
              <a:rPr lang="ru-RU" smtClean="0"/>
              <a:pPr/>
              <a:t>‹#›</a:t>
            </a:fld>
            <a:endParaRPr lang="ru-RU"/>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46BCCF92-FA56-45B6-8A38-6F47A056D161}" type="datetimeFigureOut">
              <a:rPr lang="ru-RU" smtClean="0"/>
              <a:pPr/>
              <a:t>10.11.2020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DDCE489-213F-472C-9929-F9213F91C56B}" type="slidenum">
              <a:rPr lang="ru-RU" smtClean="0"/>
              <a:pPr/>
              <a:t>‹#›</a:t>
            </a:fld>
            <a:endParaRPr lang="ru-RU"/>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3" name="Прямоугольник 22"/>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Прямоугольник 23"/>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Прямоугольник 24"/>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Прямоугольник 25"/>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Прямоугольник 26"/>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Скругленный прямоугольник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Скругленный прямоугольник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Прямоугольник 6"/>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Прямоугольник 9"/>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оугольник 10"/>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Прямоугольник 18"/>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Заголовок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Дата 27"/>
          <p:cNvSpPr>
            <a:spLocks noGrp="1"/>
          </p:cNvSpPr>
          <p:nvPr>
            <p:ph type="dt" sz="half" idx="10"/>
          </p:nvPr>
        </p:nvSpPr>
        <p:spPr>
          <a:xfrm>
            <a:off x="6705600" y="4206240"/>
            <a:ext cx="960120" cy="457200"/>
          </a:xfrm>
        </p:spPr>
        <p:txBody>
          <a:bodyPr/>
          <a:lstStyle/>
          <a:p>
            <a:fld id="{46BCCF92-FA56-45B6-8A38-6F47A056D161}" type="datetimeFigureOut">
              <a:rPr lang="ru-RU" smtClean="0"/>
              <a:pPr/>
              <a:t>10.11.2020</a:t>
            </a:fld>
            <a:endParaRPr lang="ru-RU"/>
          </a:p>
        </p:txBody>
      </p:sp>
      <p:sp>
        <p:nvSpPr>
          <p:cNvPr id="17" name="Нижний колонтитул 16"/>
          <p:cNvSpPr>
            <a:spLocks noGrp="1"/>
          </p:cNvSpPr>
          <p:nvPr>
            <p:ph type="ftr" sz="quarter" idx="11"/>
          </p:nvPr>
        </p:nvSpPr>
        <p:spPr>
          <a:xfrm>
            <a:off x="5410200" y="4205288"/>
            <a:ext cx="1295400" cy="457200"/>
          </a:xfrm>
        </p:spPr>
        <p:txBody>
          <a:bodyPr/>
          <a:lstStyle/>
          <a:p>
            <a:endParaRPr lang="ru-RU"/>
          </a:p>
        </p:txBody>
      </p:sp>
      <p:sp>
        <p:nvSpPr>
          <p:cNvPr id="29" name="Номер слайда 28"/>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FDDCE489-213F-472C-9929-F9213F91C56B}" type="slidenum">
              <a:rPr lang="ru-RU" smtClean="0"/>
              <a:pPr/>
              <a:t>‹#›</a:t>
            </a:fld>
            <a:endParaRPr lang="ru-RU"/>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46BCCF92-FA56-45B6-8A38-6F47A056D161}" type="datetimeFigureOut">
              <a:rPr lang="ru-RU" smtClean="0"/>
              <a:pPr/>
              <a:t>10.11.2020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DDCE489-213F-472C-9929-F9213F91C56B}" type="slidenum">
              <a:rPr lang="ru-RU" smtClean="0"/>
              <a:pPr/>
              <a:t>‹#›</a:t>
            </a:fld>
            <a:endParaRPr lang="ru-RU"/>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46BCCF92-FA56-45B6-8A38-6F47A056D161}" type="datetimeFigureOut">
              <a:rPr lang="ru-RU" smtClean="0"/>
              <a:pPr/>
              <a:t>10.11.2020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DDCE489-213F-472C-9929-F9213F91C56B}"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46BCCF92-FA56-45B6-8A38-6F47A056D161}" type="datetimeFigureOut">
              <a:rPr lang="ru-RU" smtClean="0"/>
              <a:pPr/>
              <a:t>10.11.2020</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FDDCE489-213F-472C-9929-F9213F91C56B}" type="slidenum">
              <a:rPr lang="ru-RU" smtClean="0"/>
              <a:pPr/>
              <a:t>‹#›</a:t>
            </a:fld>
            <a:endParaRPr lang="ru-RU"/>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46BCCF92-FA56-45B6-8A38-6F47A056D161}" type="datetimeFigureOut">
              <a:rPr lang="ru-RU" smtClean="0"/>
              <a:pPr/>
              <a:t>10.11.2020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FDDCE489-213F-472C-9929-F9213F91C56B}" type="slidenum">
              <a:rPr lang="ru-RU" smtClean="0"/>
              <a:pPr/>
              <a:t>‹#›</a:t>
            </a:fld>
            <a:endParaRPr lang="ru-RU"/>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81000" y="1143000"/>
            <a:ext cx="8382000" cy="1069848"/>
          </a:xfrm>
        </p:spPr>
        <p:txBody>
          <a:bodyPr anchor="ctr"/>
          <a:lstStyle>
            <a:lvl1pPr>
              <a:defRPr sz="4000" b="0" i="0" cap="none" baseline="0"/>
            </a:lvl1pPr>
          </a:lstStyle>
          <a:p>
            <a:r>
              <a:rPr kumimoji="0" lang="ru-RU" smtClean="0"/>
              <a:t>Образец заголовка</a:t>
            </a:r>
            <a:endParaRPr kumimoji="0" lang="en-US"/>
          </a:p>
        </p:txBody>
      </p:sp>
      <p:sp>
        <p:nvSpPr>
          <p:cNvPr id="3" name="Текст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6" name="Дата 25"/>
          <p:cNvSpPr>
            <a:spLocks noGrp="1"/>
          </p:cNvSpPr>
          <p:nvPr>
            <p:ph type="dt" sz="half" idx="10"/>
          </p:nvPr>
        </p:nvSpPr>
        <p:spPr/>
        <p:txBody>
          <a:bodyPr rtlCol="0"/>
          <a:lstStyle/>
          <a:p>
            <a:fld id="{46BCCF92-FA56-45B6-8A38-6F47A056D161}" type="datetimeFigureOut">
              <a:rPr lang="ru-RU" smtClean="0"/>
              <a:pPr/>
              <a:t>10.11.2020</a:t>
            </a:fld>
            <a:endParaRPr lang="ru-RU"/>
          </a:p>
        </p:txBody>
      </p:sp>
      <p:sp>
        <p:nvSpPr>
          <p:cNvPr id="27" name="Номер слайда 26"/>
          <p:cNvSpPr>
            <a:spLocks noGrp="1"/>
          </p:cNvSpPr>
          <p:nvPr>
            <p:ph type="sldNum" sz="quarter" idx="11"/>
          </p:nvPr>
        </p:nvSpPr>
        <p:spPr/>
        <p:txBody>
          <a:bodyPr rtlCol="0"/>
          <a:lstStyle/>
          <a:p>
            <a:fld id="{FDDCE489-213F-472C-9929-F9213F91C56B}" type="slidenum">
              <a:rPr lang="ru-RU" smtClean="0"/>
              <a:pPr/>
              <a:t>‹#›</a:t>
            </a:fld>
            <a:endParaRPr lang="ru-RU"/>
          </a:p>
        </p:txBody>
      </p:sp>
      <p:sp>
        <p:nvSpPr>
          <p:cNvPr id="28" name="Нижний колонтитул 27"/>
          <p:cNvSpPr>
            <a:spLocks noGrp="1"/>
          </p:cNvSpPr>
          <p:nvPr>
            <p:ph type="ftr" sz="quarter" idx="12"/>
          </p:nvPr>
        </p:nvSpPr>
        <p:spPr/>
        <p:txBody>
          <a:bodyPr rtlCol="0"/>
          <a:lstStyle/>
          <a:p>
            <a:endParaRPr lang="ru-RU"/>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ru-RU" smtClean="0"/>
              <a:t>Образец заголовка</a:t>
            </a:r>
            <a:endParaRPr kumimoji="0" lang="en-US"/>
          </a:p>
        </p:txBody>
      </p:sp>
      <p:sp>
        <p:nvSpPr>
          <p:cNvPr id="3" name="Дата 2"/>
          <p:cNvSpPr>
            <a:spLocks noGrp="1"/>
          </p:cNvSpPr>
          <p:nvPr>
            <p:ph type="dt" sz="half" idx="10"/>
          </p:nvPr>
        </p:nvSpPr>
        <p:spPr>
          <a:xfrm>
            <a:off x="6583680" y="612648"/>
            <a:ext cx="957264" cy="457200"/>
          </a:xfrm>
        </p:spPr>
        <p:txBody>
          <a:bodyPr/>
          <a:lstStyle/>
          <a:p>
            <a:fld id="{46BCCF92-FA56-45B6-8A38-6F47A056D161}" type="datetimeFigureOut">
              <a:rPr lang="ru-RU" smtClean="0"/>
              <a:pPr/>
              <a:t>10.11.2020</a:t>
            </a:fld>
            <a:endParaRPr lang="ru-RU"/>
          </a:p>
        </p:txBody>
      </p:sp>
      <p:sp>
        <p:nvSpPr>
          <p:cNvPr id="4" name="Нижний колонтитул 3"/>
          <p:cNvSpPr>
            <a:spLocks noGrp="1"/>
          </p:cNvSpPr>
          <p:nvPr>
            <p:ph type="ftr" sz="quarter" idx="11"/>
          </p:nvPr>
        </p:nvSpPr>
        <p:spPr>
          <a:xfrm>
            <a:off x="5257800" y="612648"/>
            <a:ext cx="1325880" cy="457200"/>
          </a:xfrm>
        </p:spPr>
        <p:txBody>
          <a:bodyPr/>
          <a:lstStyle/>
          <a:p>
            <a:endParaRPr lang="ru-RU"/>
          </a:p>
        </p:txBody>
      </p:sp>
      <p:sp>
        <p:nvSpPr>
          <p:cNvPr id="5" name="Номер слайда 4"/>
          <p:cNvSpPr>
            <a:spLocks noGrp="1"/>
          </p:cNvSpPr>
          <p:nvPr>
            <p:ph type="sldNum" sz="quarter" idx="12"/>
          </p:nvPr>
        </p:nvSpPr>
        <p:spPr>
          <a:xfrm>
            <a:off x="8174736" y="2272"/>
            <a:ext cx="762000" cy="365760"/>
          </a:xfrm>
        </p:spPr>
        <p:txBody>
          <a:bodyPr/>
          <a:lstStyle/>
          <a:p>
            <a:fld id="{FDDCE489-213F-472C-9929-F9213F91C56B}" type="slidenum">
              <a:rPr lang="ru-RU" smtClean="0"/>
              <a:pPr/>
              <a:t>‹#›</a:t>
            </a:fld>
            <a:endParaRPr lang="ru-RU"/>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46BCCF92-FA56-45B6-8A38-6F47A056D161}" type="datetimeFigureOut">
              <a:rPr lang="ru-RU" smtClean="0"/>
              <a:pPr/>
              <a:t>10.11.2020</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FDDCE489-213F-472C-9929-F9213F91C56B}" type="slidenum">
              <a:rPr lang="ru-RU" smtClean="0"/>
              <a:pPr/>
              <a:t>‹#›</a:t>
            </a:fld>
            <a:endParaRPr lang="ru-RU"/>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53496" y="1101970"/>
            <a:ext cx="3383280" cy="877824"/>
          </a:xfrm>
        </p:spPr>
        <p:txBody>
          <a:bodyPr anchor="b"/>
          <a:lstStyle>
            <a:lvl1pPr algn="l">
              <a:buNone/>
              <a:defRPr sz="1800" b="1"/>
            </a:lvl1pPr>
          </a:lstStyle>
          <a:p>
            <a:r>
              <a:rPr kumimoji="0" lang="ru-RU" smtClean="0"/>
              <a:t>Образец заголовка</a:t>
            </a:r>
            <a:endParaRPr kumimoji="0" lang="en-US"/>
          </a:p>
        </p:txBody>
      </p:sp>
      <p:sp>
        <p:nvSpPr>
          <p:cNvPr id="3" name="Текст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46BCCF92-FA56-45B6-8A38-6F47A056D161}" type="datetimeFigureOut">
              <a:rPr lang="ru-RU" smtClean="0"/>
              <a:pPr/>
              <a:t>10.11.2020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FDDCE489-213F-472C-9929-F9213F91C56B}" type="slidenum">
              <a:rPr lang="ru-RU" smtClean="0"/>
              <a:pPr/>
              <a:t>‹#›</a:t>
            </a:fld>
            <a:endParaRPr lang="ru-RU"/>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ru-RU" smtClean="0"/>
              <a:t>Вставка рисунка</a:t>
            </a:r>
            <a:endParaRPr kumimoji="0" lang="en-US" dirty="0"/>
          </a:p>
        </p:txBody>
      </p:sp>
      <p:sp>
        <p:nvSpPr>
          <p:cNvPr id="4" name="Текст 3"/>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46BCCF92-FA56-45B6-8A38-6F47A056D161}" type="datetimeFigureOut">
              <a:rPr lang="ru-RU" smtClean="0"/>
              <a:pPr/>
              <a:t>10.11.2020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FDDCE489-213F-472C-9929-F9213F91C56B}" type="slidenum">
              <a:rPr lang="ru-RU" smtClean="0"/>
              <a:pPr/>
              <a:t>‹#›</a:t>
            </a:fld>
            <a:endParaRPr lang="ru-RU"/>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46BCCF92-FA56-45B6-8A38-6F47A056D161}" type="datetimeFigureOut">
              <a:rPr lang="ru-RU" smtClean="0"/>
              <a:pPr/>
              <a:t>10.11.2020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DDCE489-213F-472C-9929-F9213F91C56B}" type="slidenum">
              <a:rPr lang="ru-RU" smtClean="0"/>
              <a:pPr/>
              <a:t>‹#›</a:t>
            </a:fld>
            <a:endParaRPr lang="ru-RU"/>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781800" y="1143000"/>
            <a:ext cx="1905000" cy="5486400"/>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1143000"/>
            <a:ext cx="6248400" cy="5486400"/>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46BCCF92-FA56-45B6-8A38-6F47A056D161}" type="datetimeFigureOut">
              <a:rPr lang="ru-RU" smtClean="0"/>
              <a:pPr/>
              <a:t>10.11.2020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DDCE489-213F-472C-9929-F9213F91C56B}"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46BCCF92-FA56-45B6-8A38-6F47A056D161}" type="datetimeFigureOut">
              <a:rPr lang="ru-RU" smtClean="0"/>
              <a:pPr/>
              <a:t>10.11.2020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FDDCE489-213F-472C-9929-F9213F91C56B}"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46BCCF92-FA56-45B6-8A38-6F47A056D161}" type="datetimeFigureOut">
              <a:rPr lang="ru-RU" smtClean="0"/>
              <a:pPr/>
              <a:t>10.11.2020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FDDCE489-213F-472C-9929-F9213F91C56B}"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3.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3.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3.jpe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3.jpe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3.jpe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6BCCF92-FA56-45B6-8A38-6F47A056D161}" type="datetimeFigureOut">
              <a:rPr lang="ru-RU" smtClean="0"/>
              <a:pPr/>
              <a:t>10.11.2020</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DDCE489-213F-472C-9929-F9213F91C56B}"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9" name="Текст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4" name="Дата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46BCCF92-FA56-45B6-8A38-6F47A056D161}" type="datetimeFigureOut">
              <a:rPr lang="ru-RU" smtClean="0"/>
              <a:pPr/>
              <a:t>10.11.2020</a:t>
            </a:fld>
            <a:endParaRPr lang="ru-RU"/>
          </a:p>
        </p:txBody>
      </p:sp>
      <p:sp>
        <p:nvSpPr>
          <p:cNvPr id="10" name="Нижний колонтитул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ru-RU"/>
          </a:p>
        </p:txBody>
      </p:sp>
      <p:sp>
        <p:nvSpPr>
          <p:cNvPr id="22" name="Номер слайда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FDDCE489-213F-472C-9929-F9213F91C56B}" type="slidenum">
              <a:rPr lang="ru-RU" smtClean="0"/>
              <a:pPr/>
              <a:t>‹#›</a:t>
            </a:fld>
            <a:endParaRPr lang="ru-RU"/>
          </a:p>
        </p:txBody>
      </p:sp>
      <p:sp>
        <p:nvSpPr>
          <p:cNvPr id="5" name="Заголовок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ru-RU" smtClean="0"/>
              <a:t>Образец заголовка</a:t>
            </a:r>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9" name="Текст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4" name="Дата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46BCCF92-FA56-45B6-8A38-6F47A056D161}" type="datetimeFigureOut">
              <a:rPr lang="ru-RU" smtClean="0"/>
              <a:pPr/>
              <a:t>10.11.2020</a:t>
            </a:fld>
            <a:endParaRPr lang="ru-RU"/>
          </a:p>
        </p:txBody>
      </p:sp>
      <p:sp>
        <p:nvSpPr>
          <p:cNvPr id="10" name="Нижний колонтитул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ru-RU"/>
          </a:p>
        </p:txBody>
      </p:sp>
      <p:sp>
        <p:nvSpPr>
          <p:cNvPr id="22" name="Номер слайда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FDDCE489-213F-472C-9929-F9213F91C56B}" type="slidenum">
              <a:rPr lang="ru-RU" smtClean="0"/>
              <a:pPr/>
              <a:t>‹#›</a:t>
            </a:fld>
            <a:endParaRPr lang="ru-RU"/>
          </a:p>
        </p:txBody>
      </p:sp>
      <p:sp>
        <p:nvSpPr>
          <p:cNvPr id="5" name="Заголовок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ru-RU" smtClean="0"/>
              <a:t>Образец заголовка</a:t>
            </a:r>
            <a:endParaRPr kumimoji="0" lang="en-US"/>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22" name="Заголовок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46BCCF92-FA56-45B6-8A38-6F47A056D161}" type="datetimeFigureOut">
              <a:rPr lang="ru-RU" smtClean="0"/>
              <a:pPr/>
              <a:t>10.11.2020</a:t>
            </a:fld>
            <a:endParaRPr lang="ru-RU"/>
          </a:p>
        </p:txBody>
      </p:sp>
      <p:sp>
        <p:nvSpPr>
          <p:cNvPr id="3" name="Нижний колонтитул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ru-RU"/>
          </a:p>
        </p:txBody>
      </p:sp>
      <p:sp>
        <p:nvSpPr>
          <p:cNvPr id="23" name="Номер слайда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FDDCE489-213F-472C-9929-F9213F91C56B}" type="slidenum">
              <a:rPr lang="ru-RU" smtClean="0"/>
              <a:pPr/>
              <a:t>‹#›</a:t>
            </a:fld>
            <a:endParaRPr lang="ru-RU"/>
          </a:p>
        </p:txBody>
      </p:sp>
    </p:spTree>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22" name="Заголовок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46BCCF92-FA56-45B6-8A38-6F47A056D161}" type="datetimeFigureOut">
              <a:rPr lang="ru-RU" smtClean="0"/>
              <a:pPr/>
              <a:t>10.11.2020</a:t>
            </a:fld>
            <a:endParaRPr lang="ru-RU"/>
          </a:p>
        </p:txBody>
      </p:sp>
      <p:sp>
        <p:nvSpPr>
          <p:cNvPr id="3" name="Нижний колонтитул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ru-RU"/>
          </a:p>
        </p:txBody>
      </p:sp>
      <p:sp>
        <p:nvSpPr>
          <p:cNvPr id="23" name="Номер слайда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FDDCE489-213F-472C-9929-F9213F91C56B}" type="slidenum">
              <a:rPr lang="ru-RU" smtClean="0"/>
              <a:pPr/>
              <a:t>‹#›</a:t>
            </a:fld>
            <a:endParaRPr lang="ru-RU"/>
          </a:p>
        </p:txBody>
      </p:sp>
    </p:spTree>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9" name="Текст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4" name="Дата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46BCCF92-FA56-45B6-8A38-6F47A056D161}" type="datetimeFigureOut">
              <a:rPr lang="ru-RU" smtClean="0"/>
              <a:pPr/>
              <a:t>10.11.2020</a:t>
            </a:fld>
            <a:endParaRPr lang="ru-RU"/>
          </a:p>
        </p:txBody>
      </p:sp>
      <p:sp>
        <p:nvSpPr>
          <p:cNvPr id="10" name="Нижний колонтитул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ru-RU"/>
          </a:p>
        </p:txBody>
      </p:sp>
      <p:sp>
        <p:nvSpPr>
          <p:cNvPr id="22" name="Номер слайда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FDDCE489-213F-472C-9929-F9213F91C56B}" type="slidenum">
              <a:rPr lang="ru-RU" smtClean="0"/>
              <a:pPr/>
              <a:t>‹#›</a:t>
            </a:fld>
            <a:endParaRPr lang="ru-RU"/>
          </a:p>
        </p:txBody>
      </p:sp>
      <p:sp>
        <p:nvSpPr>
          <p:cNvPr id="5" name="Заголовок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ru-RU" smtClean="0"/>
              <a:t>Образец заголовка</a:t>
            </a:r>
            <a:endParaRPr kumimoji="0" lang="en-US"/>
          </a:p>
        </p:txBody>
      </p:sp>
    </p:spTree>
  </p:cSld>
  <p:clrMap bg1="dk1" tx1="lt1" bg2="dk2" tx2="lt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28" name="Прямоугольник 27"/>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Прямоугольник 28"/>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Прямоугольник 29"/>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Прямоугольник 30"/>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Прямоугольник 31"/>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Скругленный прямоугольник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Скругленный прямоугольник 33"/>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Прямоугольник 34"/>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Прямоугольник 35"/>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Прямоугольник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Прямоугольник 37"/>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Прямоугольник 38"/>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Прямоугольник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Заголовок 21"/>
          <p:cNvSpPr>
            <a:spLocks noGrp="1"/>
          </p:cNvSpPr>
          <p:nvPr>
            <p:ph type="title"/>
          </p:nvPr>
        </p:nvSpPr>
        <p:spPr>
          <a:xfrm>
            <a:off x="457200" y="1143000"/>
            <a:ext cx="8229600" cy="1066800"/>
          </a:xfrm>
          <a:prstGeom prst="rect">
            <a:avLst/>
          </a:prstGeom>
        </p:spPr>
        <p:txBody>
          <a:bodyPr vert="horz" anchor="ctr">
            <a:normAutofit/>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fld id="{46BCCF92-FA56-45B6-8A38-6F47A056D161}" type="datetimeFigureOut">
              <a:rPr lang="ru-RU" smtClean="0"/>
              <a:pPr/>
              <a:t>10.11.2020</a:t>
            </a:fld>
            <a:endParaRPr lang="ru-RU"/>
          </a:p>
        </p:txBody>
      </p:sp>
      <p:sp>
        <p:nvSpPr>
          <p:cNvPr id="3" name="Нижний колонтитул 2"/>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endParaRPr lang="ru-RU"/>
          </a:p>
        </p:txBody>
      </p:sp>
      <p:sp>
        <p:nvSpPr>
          <p:cNvPr id="23" name="Номер слайда 22"/>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fld id="{FDDCE489-213F-472C-9929-F9213F91C56B}"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15.xml"/><Relationship Id="rId4" Type="http://schemas.openxmlformats.org/officeDocument/2006/relationships/image" Target="../media/image11.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15.xml"/><Relationship Id="rId4" Type="http://schemas.openxmlformats.org/officeDocument/2006/relationships/image" Target="../media/image14.jpeg"/></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8.jpeg"/><Relationship Id="rId1" Type="http://schemas.openxmlformats.org/officeDocument/2006/relationships/slideLayout" Target="../slideLayouts/slideLayout15.xml"/><Relationship Id="rId5" Type="http://schemas.openxmlformats.org/officeDocument/2006/relationships/image" Target="../media/image17.jpeg"/><Relationship Id="rId4" Type="http://schemas.openxmlformats.org/officeDocument/2006/relationships/image" Target="../media/image16.jpeg"/></Relationships>
</file>

<file path=ppt/slides/_rels/slide1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4.xml"/><Relationship Id="rId4" Type="http://schemas.openxmlformats.org/officeDocument/2006/relationships/image" Target="../media/image24.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hyperlink" Target="http://www.zdorovieinfo.ru/medicinskij-slovar/vlechenie/" TargetMode="External"/><Relationship Id="rId2" Type="http://schemas.openxmlformats.org/officeDocument/2006/relationships/hyperlink" Target="http://www.zdorovieinfo.ru/medicinskij-slovar/aktivnost/" TargetMode="External"/><Relationship Id="rId1" Type="http://schemas.openxmlformats.org/officeDocument/2006/relationships/slideLayout" Target="../slideLayouts/slideLayout4.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hyperlink" Target="http://www.zdorovieinfo.ru/medicinskij-slovar/fenomen_yablochnogo_zhele/"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hyperlink" Target="http://www.ncbi.nlm.nih.gov/pubmed/20012446" TargetMode="Externa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28596" y="928670"/>
            <a:ext cx="8258204" cy="5197493"/>
          </a:xfrm>
        </p:spPr>
        <p:txBody>
          <a:bodyPr/>
          <a:lstStyle/>
          <a:p>
            <a:pPr>
              <a:buNone/>
            </a:pPr>
            <a:r>
              <a:rPr lang="ru-RU" dirty="0" smtClean="0"/>
              <a:t> </a:t>
            </a:r>
          </a:p>
          <a:p>
            <a:endParaRPr lang="ru-RU" dirty="0">
              <a:solidFill>
                <a:srgbClr val="FF0000"/>
              </a:solidFill>
            </a:endParaRPr>
          </a:p>
        </p:txBody>
      </p:sp>
      <p:sp>
        <p:nvSpPr>
          <p:cNvPr id="4" name="Прямоугольник 3"/>
          <p:cNvSpPr/>
          <p:nvPr/>
        </p:nvSpPr>
        <p:spPr>
          <a:xfrm>
            <a:off x="2357422" y="1357299"/>
            <a:ext cx="4500578" cy="954107"/>
          </a:xfrm>
          <a:prstGeom prst="rect">
            <a:avLst/>
          </a:prstGeom>
        </p:spPr>
        <p:txBody>
          <a:bodyPr wrap="square">
            <a:spAutoFit/>
          </a:bodyPr>
          <a:lstStyle/>
          <a:p>
            <a:pPr algn="ctr"/>
            <a:r>
              <a:rPr lang="ru-RU" sz="2800" b="1" dirty="0" smtClean="0">
                <a:solidFill>
                  <a:srgbClr val="0070C0"/>
                </a:solidFill>
                <a:latin typeface="Georgia" pitchFamily="18" charset="0"/>
              </a:rPr>
              <a:t>Спорт и алкоголь</a:t>
            </a:r>
          </a:p>
          <a:p>
            <a:pPr algn="ctr"/>
            <a:endParaRPr lang="ru-RU" sz="2800" b="1" dirty="0">
              <a:solidFill>
                <a:srgbClr val="0070C0"/>
              </a:solidFill>
              <a:latin typeface="Georgia" pitchFamily="18" charset="0"/>
            </a:endParaRPr>
          </a:p>
        </p:txBody>
      </p:sp>
      <p:sp>
        <p:nvSpPr>
          <p:cNvPr id="7" name="Заголовок 1"/>
          <p:cNvSpPr>
            <a:spLocks noGrp="1"/>
          </p:cNvSpPr>
          <p:nvPr>
            <p:ph type="title"/>
          </p:nvPr>
        </p:nvSpPr>
        <p:spPr>
          <a:xfrm>
            <a:off x="457200" y="152400"/>
            <a:ext cx="8229600" cy="1276336"/>
          </a:xfrm>
        </p:spPr>
        <p:txBody>
          <a:bodyPr>
            <a:normAutofit fontScale="90000"/>
          </a:bodyPr>
          <a:lstStyle/>
          <a:p>
            <a:pPr algn="ctr"/>
            <a:r>
              <a:rPr lang="ru-RU" b="1" dirty="0" smtClean="0"/>
              <a:t/>
            </a:r>
            <a:br>
              <a:rPr lang="ru-RU" b="1" dirty="0" smtClean="0"/>
            </a:br>
            <a:r>
              <a:rPr lang="ru-RU" b="1" dirty="0" smtClean="0"/>
              <a:t/>
            </a:r>
            <a:br>
              <a:rPr lang="ru-RU" b="1" dirty="0" smtClean="0"/>
            </a:br>
            <a:r>
              <a:rPr lang="ru-RU" b="1" dirty="0" smtClean="0"/>
              <a:t/>
            </a:r>
            <a:br>
              <a:rPr lang="ru-RU" b="1" dirty="0" smtClean="0"/>
            </a:br>
            <a:r>
              <a:rPr lang="ru-RU" b="1" dirty="0" smtClean="0"/>
              <a:t/>
            </a:r>
            <a:br>
              <a:rPr lang="ru-RU" b="1" dirty="0" smtClean="0"/>
            </a:br>
            <a:r>
              <a:rPr lang="ru-RU" b="1" dirty="0" smtClean="0"/>
              <a:t/>
            </a:r>
            <a:br>
              <a:rPr lang="ru-RU" b="1" dirty="0" smtClean="0"/>
            </a:br>
            <a:r>
              <a:rPr lang="ru-RU" b="1" dirty="0" smtClean="0"/>
              <a:t/>
            </a:r>
            <a:br>
              <a:rPr lang="ru-RU" b="1" dirty="0" smtClean="0"/>
            </a:br>
            <a:r>
              <a:rPr lang="ru-RU" b="1" dirty="0" smtClean="0"/>
              <a:t/>
            </a:r>
            <a:br>
              <a:rPr lang="ru-RU" b="1" dirty="0" smtClean="0"/>
            </a:br>
            <a:r>
              <a:rPr lang="ru-RU" b="1" dirty="0" smtClean="0"/>
              <a:t/>
            </a:r>
            <a:br>
              <a:rPr lang="ru-RU" b="1" dirty="0" smtClean="0"/>
            </a:br>
            <a:r>
              <a:rPr lang="ru-RU" sz="1800" b="1" dirty="0" smtClean="0">
                <a:solidFill>
                  <a:srgbClr val="FF0000"/>
                </a:solidFill>
                <a:latin typeface="Times New Roman" pitchFamily="18" charset="0"/>
                <a:cs typeface="Times New Roman" pitchFamily="18" charset="0"/>
              </a:rPr>
              <a:t>Территория здорового образа жизни</a:t>
            </a:r>
            <a:r>
              <a:rPr lang="ru-RU" b="1" dirty="0" smtClean="0"/>
              <a:t/>
            </a:r>
            <a:br>
              <a:rPr lang="ru-RU" b="1" dirty="0" smtClean="0"/>
            </a:br>
            <a:r>
              <a:rPr lang="ru-RU" b="1" dirty="0" smtClean="0">
                <a:solidFill>
                  <a:srgbClr val="FF0000"/>
                </a:solidFill>
                <a:latin typeface="Times New Roman" pitchFamily="18" charset="0"/>
                <a:cs typeface="Times New Roman" pitchFamily="18" charset="0"/>
              </a:rPr>
              <a:t>Об  ответственном  отношении </a:t>
            </a:r>
            <a:br>
              <a:rPr lang="ru-RU" b="1" dirty="0" smtClean="0">
                <a:solidFill>
                  <a:srgbClr val="FF0000"/>
                </a:solidFill>
                <a:latin typeface="Times New Roman" pitchFamily="18" charset="0"/>
                <a:cs typeface="Times New Roman" pitchFamily="18" charset="0"/>
              </a:rPr>
            </a:br>
            <a:r>
              <a:rPr lang="ru-RU" b="1" dirty="0" smtClean="0">
                <a:solidFill>
                  <a:srgbClr val="FF0000"/>
                </a:solidFill>
                <a:latin typeface="Times New Roman" pitchFamily="18" charset="0"/>
                <a:cs typeface="Times New Roman" pitchFamily="18" charset="0"/>
              </a:rPr>
              <a:t>к  алкоголю</a:t>
            </a:r>
            <a:endParaRPr lang="ru-RU" sz="3600" b="1" dirty="0">
              <a:solidFill>
                <a:srgbClr val="FF0000"/>
              </a:solidFill>
              <a:latin typeface="Times New Roman" pitchFamily="18" charset="0"/>
              <a:cs typeface="Times New Roman" pitchFamily="18" charset="0"/>
            </a:endParaRPr>
          </a:p>
        </p:txBody>
      </p:sp>
      <p:pic>
        <p:nvPicPr>
          <p:cNvPr id="1026" name="Picture 2" descr="C:\Users\РВФД\Downloads\nedelja_sporta.jpg"/>
          <p:cNvPicPr>
            <a:picLocks noChangeAspect="1" noChangeArrowheads="1"/>
          </p:cNvPicPr>
          <p:nvPr/>
        </p:nvPicPr>
        <p:blipFill>
          <a:blip r:embed="rId2"/>
          <a:srcRect/>
          <a:stretch>
            <a:fillRect/>
          </a:stretch>
        </p:blipFill>
        <p:spPr bwMode="auto">
          <a:xfrm>
            <a:off x="323921" y="1824292"/>
            <a:ext cx="8391483" cy="4843219"/>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457200" y="857232"/>
            <a:ext cx="8229600" cy="5429288"/>
          </a:xfrm>
        </p:spPr>
        <p:txBody>
          <a:bodyPr>
            <a:noAutofit/>
          </a:bodyPr>
          <a:lstStyle/>
          <a:p>
            <a:pPr algn="just"/>
            <a:r>
              <a:rPr lang="ru-RU" sz="1600" dirty="0" smtClean="0">
                <a:latin typeface="Times New Roman" pitchFamily="18" charset="0"/>
                <a:cs typeface="Times New Roman" pitchFamily="18" charset="0"/>
              </a:rPr>
              <a:t>Необходимо отметить принципиальную порочность попыток делить спиртные напитки на более или менее безвредные. Пиво для человека, к сожалению, стало частью быта. Его воспринимают как газировку. Если для вина, водки нужно создавать повод, соблюдать ритуал, то пиво «можно выпить просто так», в том числе и для восстановления после физической нагрузки. </a:t>
            </a:r>
          </a:p>
          <a:p>
            <a:pPr algn="just"/>
            <a:r>
              <a:rPr lang="ru-RU" sz="1600" dirty="0" smtClean="0">
                <a:latin typeface="Times New Roman" pitchFamily="18" charset="0"/>
                <a:cs typeface="Times New Roman" pitchFamily="18" charset="0"/>
              </a:rPr>
              <a:t>	Являясь дешевым спиртным напитком, пиво часто используется подростками. В этих случаях пивная интоксикация является своеобразным полигоном для усвоения молодым человеком алкогольных форм поведения и реагирования, переносимых затем на вино -водочную основу. По статистике, каждый житель нашей страны в течение года выпивает почти 60 литров пива. Конечно, до 161 чешских или 145 немецких литров нам еще далеко. Но мы приближаемся к этим показателям с невероятной скоростью. Виной тому массовые заблуждения, будто пиво – это и полезный напиток (ячмень содержит необходимые белки и углеводы), и слабоалкогольный. При употреблении пива из клеток вымывается жизненно необходимый кальций. В результате падает сократительная способность сердца. Его полости расширяются, мышца становится дряблой. Это и есть «пивное» сердце.   Углекислота пива расширяет капиллярные сосуды слизистой оболочки органов пищеварения. Это способствует более быстрому поступлению жидкости в кровь, увеличивает нагрузку на почки, ведет к большой потере солей. Нарушается естественный баланс ионов, происходит деминерализация. Быстрое переполнение кровеносного русла способствует возникновению варикозного расширения вен и расширению границ сердца. Какие нагрузки выдержит такое сердце?</a:t>
            </a:r>
          </a:p>
          <a:p>
            <a:endParaRPr lang="ru-RU" sz="1600" dirty="0" smtClean="0">
              <a:latin typeface="Times New Roman" pitchFamily="18" charset="0"/>
              <a:cs typeface="Times New Roman" pitchFamily="18" charset="0"/>
            </a:endParaRPr>
          </a:p>
          <a:p>
            <a:endParaRPr lang="ru-RU" sz="1600" dirty="0">
              <a:latin typeface="Times New Roman" pitchFamily="18" charset="0"/>
              <a:cs typeface="Times New Roman" pitchFamily="18" charset="0"/>
            </a:endParaRPr>
          </a:p>
        </p:txBody>
      </p:sp>
      <p:sp>
        <p:nvSpPr>
          <p:cNvPr id="3" name="Заголовок 2"/>
          <p:cNvSpPr>
            <a:spLocks noGrp="1"/>
          </p:cNvSpPr>
          <p:nvPr>
            <p:ph type="title"/>
          </p:nvPr>
        </p:nvSpPr>
        <p:spPr>
          <a:xfrm>
            <a:off x="457200" y="152400"/>
            <a:ext cx="8229600" cy="633394"/>
          </a:xfrm>
        </p:spPr>
        <p:txBody>
          <a:bodyPr>
            <a:noAutofit/>
          </a:bodyPr>
          <a:lstStyle/>
          <a:p>
            <a:pPr algn="ctr"/>
            <a:r>
              <a:rPr lang="ru-RU" sz="5400" dirty="0" smtClean="0">
                <a:solidFill>
                  <a:srgbClr val="FF0000"/>
                </a:solidFill>
              </a:rPr>
              <a:t/>
            </a:r>
            <a:br>
              <a:rPr lang="ru-RU" sz="5400" dirty="0" smtClean="0">
                <a:solidFill>
                  <a:srgbClr val="FF0000"/>
                </a:solidFill>
              </a:rPr>
            </a:br>
            <a:r>
              <a:rPr lang="ru-RU" sz="5400" dirty="0" smtClean="0">
                <a:solidFill>
                  <a:srgbClr val="FF0000"/>
                </a:solidFill>
              </a:rPr>
              <a:t/>
            </a:r>
            <a:br>
              <a:rPr lang="ru-RU" sz="5400" dirty="0" smtClean="0">
                <a:solidFill>
                  <a:srgbClr val="FF0000"/>
                </a:solidFill>
              </a:rPr>
            </a:br>
            <a:r>
              <a:rPr lang="ru-RU" sz="5400" dirty="0" smtClean="0">
                <a:solidFill>
                  <a:srgbClr val="FF0000"/>
                </a:solidFill>
              </a:rPr>
              <a:t/>
            </a:r>
            <a:br>
              <a:rPr lang="ru-RU" sz="5400" dirty="0" smtClean="0">
                <a:solidFill>
                  <a:srgbClr val="FF0000"/>
                </a:solidFill>
              </a:rPr>
            </a:br>
            <a:r>
              <a:rPr lang="ru-RU" sz="3600" dirty="0" smtClean="0">
                <a:solidFill>
                  <a:srgbClr val="FF0000"/>
                </a:solidFill>
                <a:latin typeface="Times New Roman" pitchFamily="18" charset="0"/>
                <a:cs typeface="Times New Roman" pitchFamily="18" charset="0"/>
              </a:rPr>
              <a:t>Пиво – это тоже алкоголь !</a:t>
            </a:r>
            <a:endParaRPr lang="ru-RU" sz="3600" dirty="0">
              <a:solidFill>
                <a:srgbClr val="FF0000"/>
              </a:solidFill>
              <a:latin typeface="Times New Roman" pitchFamily="18" charset="0"/>
              <a:cs typeface="Times New Roman" pitchFamily="18"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pic>
        <p:nvPicPr>
          <p:cNvPr id="4098" name="Picture 2" descr="C:\Users\РВФД\Desktop\Алкоголь картинки\8657_podborka_01.jpg"/>
          <p:cNvPicPr>
            <a:picLocks noGrp="1" noChangeAspect="1" noChangeArrowheads="1"/>
          </p:cNvPicPr>
          <p:nvPr>
            <p:ph sz="half" idx="1"/>
          </p:nvPr>
        </p:nvPicPr>
        <p:blipFill>
          <a:blip r:embed="rId2"/>
          <a:srcRect/>
          <a:stretch>
            <a:fillRect/>
          </a:stretch>
        </p:blipFill>
        <p:spPr bwMode="auto">
          <a:xfrm>
            <a:off x="285720" y="214290"/>
            <a:ext cx="4059238" cy="4059238"/>
          </a:xfrm>
          <a:prstGeom prst="rect">
            <a:avLst/>
          </a:prstGeom>
          <a:noFill/>
        </p:spPr>
      </p:pic>
      <p:pic>
        <p:nvPicPr>
          <p:cNvPr id="4099" name="Picture 3" descr="C:\Users\РВФД\Desktop\Алкоголь картинки\2235413510.jpg"/>
          <p:cNvPicPr>
            <a:picLocks noChangeAspect="1" noChangeArrowheads="1"/>
          </p:cNvPicPr>
          <p:nvPr/>
        </p:nvPicPr>
        <p:blipFill>
          <a:blip r:embed="rId3"/>
          <a:srcRect/>
          <a:stretch>
            <a:fillRect/>
          </a:stretch>
        </p:blipFill>
        <p:spPr bwMode="auto">
          <a:xfrm>
            <a:off x="4429106" y="214290"/>
            <a:ext cx="4429174" cy="4054494"/>
          </a:xfrm>
          <a:prstGeom prst="rect">
            <a:avLst/>
          </a:prstGeom>
          <a:noFill/>
        </p:spPr>
      </p:pic>
      <p:pic>
        <p:nvPicPr>
          <p:cNvPr id="4100" name="Picture 4" descr="C:\Users\РВФД\Desktop\Алкоголь картинки\i.jpg"/>
          <p:cNvPicPr>
            <a:picLocks noGrp="1" noChangeAspect="1" noChangeArrowheads="1"/>
          </p:cNvPicPr>
          <p:nvPr>
            <p:ph sz="half" idx="2"/>
          </p:nvPr>
        </p:nvPicPr>
        <p:blipFill>
          <a:blip r:embed="rId4"/>
          <a:srcRect/>
          <a:stretch>
            <a:fillRect/>
          </a:stretch>
        </p:blipFill>
        <p:spPr bwMode="auto">
          <a:xfrm>
            <a:off x="1643042" y="4357694"/>
            <a:ext cx="5786478" cy="2357454"/>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457200" y="1071546"/>
            <a:ext cx="8229600" cy="5024454"/>
          </a:xfrm>
        </p:spPr>
        <p:txBody>
          <a:bodyPr>
            <a:normAutofit fontScale="85000" lnSpcReduction="10000"/>
          </a:bodyPr>
          <a:lstStyle/>
          <a:p>
            <a:r>
              <a:rPr lang="ru-RU" dirty="0" smtClean="0">
                <a:latin typeface="Times New Roman" pitchFamily="18" charset="0"/>
                <a:cs typeface="Times New Roman" pitchFamily="18" charset="0"/>
              </a:rPr>
              <a:t>Безалкогольных энергетических напитков не существует. Любой энергетический напиток, заявленный как безалкогольный, содержит инозит (разновидность спирта). В отличие от пива, которое все таки имеет естественный вкусовой ограничитель (детям ведь обычно горьковатое просто невкусно), коктейль коварен.</a:t>
            </a:r>
          </a:p>
          <a:p>
            <a:r>
              <a:rPr lang="ru-RU" dirty="0" smtClean="0">
                <a:latin typeface="Times New Roman" pitchFamily="18" charset="0"/>
                <a:cs typeface="Times New Roman" pitchFamily="18" charset="0"/>
              </a:rPr>
              <a:t>Энергетики условно можно разделить на следующие виды: спортивные </a:t>
            </a:r>
            <a:r>
              <a:rPr lang="ru-RU" dirty="0" err="1" smtClean="0">
                <a:latin typeface="Times New Roman" pitchFamily="18" charset="0"/>
                <a:cs typeface="Times New Roman" pitchFamily="18" charset="0"/>
              </a:rPr>
              <a:t>углеводосодержащие</a:t>
            </a:r>
            <a:r>
              <a:rPr lang="ru-RU" dirty="0" smtClean="0">
                <a:latin typeface="Times New Roman" pitchFamily="18" charset="0"/>
                <a:cs typeface="Times New Roman" pitchFamily="18" charset="0"/>
              </a:rPr>
              <a:t>, которые наполняют дополнительной силой работающие мышцы; «бодрящие» с высоким содержанием кофеина; витаминизированные, включающие в себя полезные вещества и минералы. Опасное свойство коктейлей - «маскировка» алкоголя. </a:t>
            </a:r>
            <a:r>
              <a:rPr lang="ru-RU" dirty="0" err="1" smtClean="0">
                <a:latin typeface="Times New Roman" pitchFamily="18" charset="0"/>
                <a:cs typeface="Times New Roman" pitchFamily="18" charset="0"/>
              </a:rPr>
              <a:t>Ароматизаторы</a:t>
            </a:r>
            <a:r>
              <a:rPr lang="ru-RU" dirty="0" smtClean="0">
                <a:latin typeface="Times New Roman" pitchFamily="18" charset="0"/>
                <a:cs typeface="Times New Roman" pitchFamily="18" charset="0"/>
              </a:rPr>
              <a:t> и вкусовые добавки делают эти напитки похожими  на безалкогольные, и те юноши и девушки, которые обычный алкоголь употреблять просто не могут по физиологическим причинам, тем не менее приобщаются к нему. </a:t>
            </a:r>
            <a:endParaRPr lang="ru-RU" dirty="0">
              <a:latin typeface="Times New Roman" pitchFamily="18" charset="0"/>
              <a:cs typeface="Times New Roman" pitchFamily="18" charset="0"/>
            </a:endParaRPr>
          </a:p>
        </p:txBody>
      </p:sp>
      <p:sp>
        <p:nvSpPr>
          <p:cNvPr id="3" name="Заголовок 2"/>
          <p:cNvSpPr>
            <a:spLocks noGrp="1"/>
          </p:cNvSpPr>
          <p:nvPr>
            <p:ph type="title"/>
          </p:nvPr>
        </p:nvSpPr>
        <p:spPr>
          <a:xfrm>
            <a:off x="457200" y="152400"/>
            <a:ext cx="8229600" cy="847708"/>
          </a:xfrm>
        </p:spPr>
        <p:txBody>
          <a:bodyPr>
            <a:normAutofit fontScale="90000"/>
          </a:bodyPr>
          <a:lstStyle/>
          <a:p>
            <a:r>
              <a:rPr lang="ru-RU" dirty="0" smtClean="0">
                <a:solidFill>
                  <a:srgbClr val="FF0000"/>
                </a:solidFill>
                <a:latin typeface="Times New Roman" pitchFamily="18" charset="0"/>
                <a:cs typeface="Times New Roman" pitchFamily="18" charset="0"/>
              </a:rPr>
              <a:t>Энергетики  - «маскировка» алкоголя!</a:t>
            </a:r>
            <a:endParaRPr lang="ru-RU" dirty="0">
              <a:solidFill>
                <a:srgbClr val="FF0000"/>
              </a:solidFill>
              <a:latin typeface="Times New Roman" pitchFamily="18" charset="0"/>
              <a:cs typeface="Times New Roman" pitchFamily="18"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457200" y="357166"/>
            <a:ext cx="8229600" cy="5738834"/>
          </a:xfrm>
        </p:spPr>
        <p:txBody>
          <a:bodyPr>
            <a:noAutofit/>
          </a:bodyPr>
          <a:lstStyle/>
          <a:p>
            <a:pPr algn="just"/>
            <a:r>
              <a:rPr lang="ru-RU" sz="1600" dirty="0" smtClean="0">
                <a:latin typeface="Times New Roman" pitchFamily="18" charset="0"/>
                <a:cs typeface="Times New Roman" pitchFamily="18" charset="0"/>
              </a:rPr>
              <a:t>Казалось бы, по отдельности вещества, которые входят в состав тонизирующих напитков, не представляют никакой опасности. Но их сочетание и большое количество негативно влияют на здоровье. С одной стороны, кофеин стимулирует активность головного мозга и центральную нервную систему, а с другой — учащает сердцебиение в несколько раз. Одна банка напитка содержит примерно 300 мг/л </a:t>
            </a:r>
            <a:r>
              <a:rPr lang="ru-RU" sz="1600" smtClean="0">
                <a:latin typeface="Times New Roman" pitchFamily="18" charset="0"/>
                <a:cs typeface="Times New Roman" pitchFamily="18" charset="0"/>
              </a:rPr>
              <a:t>кофеина – токсическая доза.  </a:t>
            </a:r>
            <a:r>
              <a:rPr lang="ru-RU" sz="1600" dirty="0" smtClean="0">
                <a:latin typeface="Times New Roman" pitchFamily="18" charset="0"/>
                <a:cs typeface="Times New Roman" pitchFamily="18" charset="0"/>
              </a:rPr>
              <a:t>Или, например, </a:t>
            </a:r>
            <a:r>
              <a:rPr lang="ru-RU" sz="1600" dirty="0" err="1" smtClean="0">
                <a:latin typeface="Times New Roman" pitchFamily="18" charset="0"/>
                <a:cs typeface="Times New Roman" pitchFamily="18" charset="0"/>
              </a:rPr>
              <a:t>таурин</a:t>
            </a:r>
            <a:r>
              <a:rPr lang="ru-RU" sz="1600" dirty="0" smtClean="0">
                <a:latin typeface="Times New Roman" pitchFamily="18" charset="0"/>
                <a:cs typeface="Times New Roman" pitchFamily="18" charset="0"/>
              </a:rPr>
              <a:t>, который способствует обмену веществ. Его количество в 250 миллилитрах энергетика превышает суточную норму человека в 500 раз! Причем организм сам синтезирует эту аминокислоту и не нуждается в ее пополнении извне. В энергетиках также используется </a:t>
            </a:r>
            <a:r>
              <a:rPr lang="ru-RU" sz="1600" dirty="0" err="1" smtClean="0">
                <a:latin typeface="Times New Roman" pitchFamily="18" charset="0"/>
                <a:cs typeface="Times New Roman" pitchFamily="18" charset="0"/>
              </a:rPr>
              <a:t>гуарана</a:t>
            </a:r>
            <a:r>
              <a:rPr lang="ru-RU" sz="1600" dirty="0" smtClean="0">
                <a:latin typeface="Times New Roman" pitchFamily="18" charset="0"/>
                <a:cs typeface="Times New Roman" pitchFamily="18" charset="0"/>
              </a:rPr>
              <a:t> - растение, имеющее тонизирующий эффект. В ее экстракте много серы, которая накапливается в мышцах... Одним словом, злоупотребление подобными напитками приводит к серьезным проблемам. Истощается нервная система, появляются раздражительность и агрессивность, возникают депрессивные состояния, бессонницы. Повышается уровень сахара в крови, развивается гипервитаминоз. Начинается тахикардия. Большие дозы кофеина вызывают острый панкреатит  Предсказать последствия регулярного употребления таких «</a:t>
            </a:r>
            <a:r>
              <a:rPr lang="ru-RU" sz="1600" dirty="0" err="1" smtClean="0">
                <a:latin typeface="Times New Roman" pitchFamily="18" charset="0"/>
                <a:cs typeface="Times New Roman" pitchFamily="18" charset="0"/>
              </a:rPr>
              <a:t>тоников</a:t>
            </a:r>
            <a:r>
              <a:rPr lang="ru-RU" sz="1600" dirty="0" smtClean="0">
                <a:latin typeface="Times New Roman" pitchFamily="18" charset="0"/>
                <a:cs typeface="Times New Roman" pitchFamily="18" charset="0"/>
              </a:rPr>
              <a:t>» невозможно! Дело в том, что кофеин является стимулятором, а алкоголь, наоборот, релаксантом. Получается взрывоопасный дуэт! По словам производителей, кофеиновые напитки «окрыляют». На самом деле никакой энергии они в организм не привносят, а высвобождают резервы, сберегаемые на крайний случай. Человек берет силы у организма в долг, который придется вернуть с процентами! А если употребить энергетик сразу после занятий спортом, то резко усилится обезвоживание, ведь кофеин является мочегонным средством, как следствие поднимется артериальное давление.</a:t>
            </a:r>
            <a:endParaRPr lang="ru-RU" sz="1600" dirty="0">
              <a:latin typeface="Times New Roman" pitchFamily="18" charset="0"/>
              <a:cs typeface="Times New Roman" pitchFamily="18" charset="0"/>
            </a:endParaRPr>
          </a:p>
        </p:txBody>
      </p:sp>
      <p:sp>
        <p:nvSpPr>
          <p:cNvPr id="3" name="Заголовок 2"/>
          <p:cNvSpPr>
            <a:spLocks noGrp="1"/>
          </p:cNvSpPr>
          <p:nvPr>
            <p:ph type="title"/>
          </p:nvPr>
        </p:nvSpPr>
        <p:spPr>
          <a:xfrm>
            <a:off x="457200" y="152400"/>
            <a:ext cx="8229600" cy="276204"/>
          </a:xfrm>
        </p:spPr>
        <p:txBody>
          <a:bodyPr>
            <a:noAutofit/>
          </a:bodyPr>
          <a:lstStyle/>
          <a:p>
            <a:pPr algn="ctr"/>
            <a:r>
              <a:rPr lang="ru-RU" sz="3200" dirty="0" smtClean="0">
                <a:solidFill>
                  <a:srgbClr val="FF0000"/>
                </a:solidFill>
                <a:latin typeface="Times New Roman" pitchFamily="18" charset="0"/>
                <a:cs typeface="Times New Roman" pitchFamily="18" charset="0"/>
              </a:rPr>
              <a:t>Территория здорового образа жизни</a:t>
            </a:r>
            <a:endParaRPr lang="ru-RU" sz="3200" dirty="0">
              <a:solidFill>
                <a:srgbClr val="FF0000"/>
              </a:solidFill>
              <a:latin typeface="Times New Roman" pitchFamily="18" charset="0"/>
              <a:cs typeface="Times New Roman" pitchFamily="18"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457200" y="1714488"/>
            <a:ext cx="8229600" cy="4714908"/>
          </a:xfrm>
        </p:spPr>
        <p:txBody>
          <a:bodyPr>
            <a:normAutofit fontScale="85000" lnSpcReduction="20000"/>
          </a:bodyPr>
          <a:lstStyle/>
          <a:p>
            <a:r>
              <a:rPr lang="ru-RU" dirty="0" smtClean="0">
                <a:latin typeface="Times New Roman" pitchFamily="18" charset="0"/>
                <a:cs typeface="Times New Roman" pitchFamily="18" charset="0"/>
              </a:rPr>
              <a:t>Пить спиртное нельзя до тренировки независимо от того, каким видом спорта занимается человек: состояние будет заторможенным, сердце будет работать с высокой нагрузкой, скорость реакции снизится. При тяжелой нагрузке алкоголь в крови может спровоцировать инсульт или инфаркт, кстати в любом возрасте. Сразу после спортивных занятий употребление алкоголя тоже нежелательно: на фоне усталости опьянение будет сильным, а на сердце ляжет двойная нагрузка. Если нагрузка была тяжелой, сразу после тренировки организм будет работать на сжигание жира и увеличение мышечной массы. Если в это время выпить алкоголь, он будет вынужден «переключиться» на его переработку. Это ухудшит результат тренировки. Этанол влияет на обмен веществ, снижает запасы витамина B, цинка, витамина C, способствует обезвоживанию. При этом нужно контролировать совместимость спиртного и спортивного питания, </a:t>
            </a:r>
            <a:r>
              <a:rPr lang="ru-RU" dirty="0" err="1" smtClean="0">
                <a:latin typeface="Times New Roman" pitchFamily="18" charset="0"/>
                <a:cs typeface="Times New Roman" pitchFamily="18" charset="0"/>
              </a:rPr>
              <a:t>БАДов</a:t>
            </a:r>
            <a:r>
              <a:rPr lang="ru-RU" dirty="0" smtClean="0">
                <a:latin typeface="Times New Roman" pitchFamily="18" charset="0"/>
                <a:cs typeface="Times New Roman" pitchFamily="18" charset="0"/>
              </a:rPr>
              <a:t>, витаминных добавок (если они используются).</a:t>
            </a:r>
            <a:endParaRPr lang="ru-RU" dirty="0">
              <a:latin typeface="Times New Roman" pitchFamily="18" charset="0"/>
              <a:cs typeface="Times New Roman" pitchFamily="18" charset="0"/>
            </a:endParaRPr>
          </a:p>
        </p:txBody>
      </p:sp>
      <p:sp>
        <p:nvSpPr>
          <p:cNvPr id="3" name="Заголовок 2"/>
          <p:cNvSpPr>
            <a:spLocks noGrp="1"/>
          </p:cNvSpPr>
          <p:nvPr>
            <p:ph type="title"/>
          </p:nvPr>
        </p:nvSpPr>
        <p:spPr>
          <a:xfrm>
            <a:off x="457200" y="152400"/>
            <a:ext cx="8229600" cy="1490650"/>
          </a:xfrm>
        </p:spPr>
        <p:txBody>
          <a:bodyPr>
            <a:normAutofit fontScale="90000"/>
          </a:bodyPr>
          <a:lstStyle/>
          <a:p>
            <a:pPr algn="just"/>
            <a:r>
              <a:rPr lang="ru-RU" sz="2200" b="1" dirty="0" smtClean="0">
                <a:solidFill>
                  <a:srgbClr val="FF0000"/>
                </a:solidFill>
                <a:latin typeface="Times New Roman" pitchFamily="18" charset="0"/>
                <a:cs typeface="Times New Roman" pitchFamily="18" charset="0"/>
              </a:rPr>
              <a:t>«Около полугода назад мой 9-летний брат очень плохо себя почувствовал после тренировки, — вспоминает 20-летняя Анастасия. — Налицо были признаки отравления: тошнота, рвота, головокружение. Он признался, что перед походом в секцию вместе с друзьями купил энергетический напиток, чтобы «быть сильнее и круче». Однако вышло совсем наоборот. </a:t>
            </a:r>
            <a:endParaRPr lang="ru-RU" sz="2200" b="1" dirty="0">
              <a:solidFill>
                <a:srgbClr val="FF0000"/>
              </a:solidFill>
              <a:latin typeface="Times New Roman" pitchFamily="18" charset="0"/>
              <a:cs typeface="Times New Roman" pitchFamily="18"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pic>
        <p:nvPicPr>
          <p:cNvPr id="2050" name="Picture 2" descr="C:\Users\РВФД\Desktop\Алкоголь картинки\Beer_25.jpg"/>
          <p:cNvPicPr>
            <a:picLocks noGrp="1" noChangeAspect="1" noChangeArrowheads="1"/>
          </p:cNvPicPr>
          <p:nvPr>
            <p:ph sz="half" idx="1"/>
          </p:nvPr>
        </p:nvPicPr>
        <p:blipFill>
          <a:blip r:embed="rId2"/>
          <a:srcRect/>
          <a:stretch>
            <a:fillRect/>
          </a:stretch>
        </p:blipFill>
        <p:spPr bwMode="auto">
          <a:xfrm>
            <a:off x="357158" y="285728"/>
            <a:ext cx="4202114" cy="3346395"/>
          </a:xfrm>
          <a:prstGeom prst="rect">
            <a:avLst/>
          </a:prstGeom>
          <a:noFill/>
        </p:spPr>
      </p:pic>
      <p:pic>
        <p:nvPicPr>
          <p:cNvPr id="2051" name="Picture 3" descr="C:\Users\РВФД\Desktop\Алкоголь картинки\alco2.jpg"/>
          <p:cNvPicPr>
            <a:picLocks noGrp="1" noChangeAspect="1" noChangeArrowheads="1"/>
          </p:cNvPicPr>
          <p:nvPr>
            <p:ph sz="half" idx="2"/>
          </p:nvPr>
        </p:nvPicPr>
        <p:blipFill>
          <a:blip r:embed="rId3"/>
          <a:srcRect/>
          <a:stretch>
            <a:fillRect/>
          </a:stretch>
        </p:blipFill>
        <p:spPr bwMode="auto">
          <a:xfrm>
            <a:off x="4714876" y="285728"/>
            <a:ext cx="4059238" cy="3429024"/>
          </a:xfrm>
          <a:prstGeom prst="rect">
            <a:avLst/>
          </a:prstGeom>
          <a:noFill/>
        </p:spPr>
      </p:pic>
      <p:pic>
        <p:nvPicPr>
          <p:cNvPr id="2053" name="Picture 5" descr="C:\Users\РВФД\Desktop\Алкоголь картинки\stat522-1.jpg"/>
          <p:cNvPicPr>
            <a:picLocks noChangeAspect="1" noChangeArrowheads="1"/>
          </p:cNvPicPr>
          <p:nvPr/>
        </p:nvPicPr>
        <p:blipFill>
          <a:blip r:embed="rId4"/>
          <a:srcRect/>
          <a:stretch>
            <a:fillRect/>
          </a:stretch>
        </p:blipFill>
        <p:spPr bwMode="auto">
          <a:xfrm>
            <a:off x="1643042" y="3786190"/>
            <a:ext cx="5695950" cy="2809875"/>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C:\Users\РВФД\Desktop\Алкоголь картинки\Drunken+yoga_423518_5360251.jpg"/>
          <p:cNvPicPr>
            <a:picLocks noChangeAspect="1" noChangeArrowheads="1"/>
          </p:cNvPicPr>
          <p:nvPr/>
        </p:nvPicPr>
        <p:blipFill>
          <a:blip r:embed="rId2"/>
          <a:srcRect/>
          <a:stretch>
            <a:fillRect/>
          </a:stretch>
        </p:blipFill>
        <p:spPr bwMode="auto">
          <a:xfrm>
            <a:off x="4786314" y="2714620"/>
            <a:ext cx="3429024" cy="2886073"/>
          </a:xfrm>
          <a:prstGeom prst="rect">
            <a:avLst/>
          </a:prstGeom>
          <a:noFill/>
        </p:spPr>
      </p:pic>
      <p:sp>
        <p:nvSpPr>
          <p:cNvPr id="2" name="Заголовок 1"/>
          <p:cNvSpPr>
            <a:spLocks noGrp="1"/>
          </p:cNvSpPr>
          <p:nvPr>
            <p:ph type="title"/>
          </p:nvPr>
        </p:nvSpPr>
        <p:spPr/>
        <p:txBody>
          <a:bodyPr/>
          <a:lstStyle/>
          <a:p>
            <a:endParaRPr lang="ru-RU" dirty="0"/>
          </a:p>
        </p:txBody>
      </p:sp>
      <p:sp>
        <p:nvSpPr>
          <p:cNvPr id="4" name="Содержимое 3"/>
          <p:cNvSpPr>
            <a:spLocks noGrp="1"/>
          </p:cNvSpPr>
          <p:nvPr>
            <p:ph sz="half" idx="2"/>
          </p:nvPr>
        </p:nvSpPr>
        <p:spPr/>
        <p:txBody>
          <a:bodyPr/>
          <a:lstStyle/>
          <a:p>
            <a:endParaRPr lang="ru-RU" dirty="0"/>
          </a:p>
        </p:txBody>
      </p:sp>
      <p:pic>
        <p:nvPicPr>
          <p:cNvPr id="3074" name="Picture 2" descr="C:\Users\РВФД\Desktop\Алкоголь картинки\1172848027.jpg"/>
          <p:cNvPicPr>
            <a:picLocks noGrp="1" noChangeAspect="1" noChangeArrowheads="1"/>
          </p:cNvPicPr>
          <p:nvPr>
            <p:ph sz="half" idx="1"/>
          </p:nvPr>
        </p:nvPicPr>
        <p:blipFill>
          <a:blip r:embed="rId3"/>
          <a:srcRect/>
          <a:stretch>
            <a:fillRect/>
          </a:stretch>
        </p:blipFill>
        <p:spPr bwMode="auto">
          <a:xfrm>
            <a:off x="571472" y="142852"/>
            <a:ext cx="4059238" cy="3446523"/>
          </a:xfrm>
          <a:prstGeom prst="rect">
            <a:avLst/>
          </a:prstGeom>
          <a:noFill/>
        </p:spPr>
      </p:pic>
      <p:pic>
        <p:nvPicPr>
          <p:cNvPr id="3075" name="Picture 3" descr="C:\Users\РВФД\Desktop\Алкоголь картинки\Вред пива и пивной алкоголизм (5).jpg"/>
          <p:cNvPicPr>
            <a:picLocks noChangeAspect="1" noChangeArrowheads="1"/>
          </p:cNvPicPr>
          <p:nvPr/>
        </p:nvPicPr>
        <p:blipFill>
          <a:blip r:embed="rId4"/>
          <a:srcRect/>
          <a:stretch>
            <a:fillRect/>
          </a:stretch>
        </p:blipFill>
        <p:spPr bwMode="auto">
          <a:xfrm>
            <a:off x="4786314" y="142852"/>
            <a:ext cx="3435172" cy="4071966"/>
          </a:xfrm>
          <a:prstGeom prst="rect">
            <a:avLst/>
          </a:prstGeom>
          <a:noFill/>
        </p:spPr>
      </p:pic>
      <p:pic>
        <p:nvPicPr>
          <p:cNvPr id="3077" name="Picture 5" descr="C:\Users\РВФД\Desktop\Алкоголь картинки\алкоголь.jpg"/>
          <p:cNvPicPr>
            <a:picLocks noChangeAspect="1" noChangeArrowheads="1"/>
          </p:cNvPicPr>
          <p:nvPr/>
        </p:nvPicPr>
        <p:blipFill>
          <a:blip r:embed="rId5"/>
          <a:srcRect/>
          <a:stretch>
            <a:fillRect/>
          </a:stretch>
        </p:blipFill>
        <p:spPr bwMode="auto">
          <a:xfrm>
            <a:off x="500034" y="3643314"/>
            <a:ext cx="4143404" cy="2976563"/>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2400" b="1" dirty="0" smtClean="0">
                <a:solidFill>
                  <a:srgbClr val="FF0000"/>
                </a:solidFill>
              </a:rPr>
              <a:t>Научитесь говорить «нет», когда вам предлагают выпить. Вспомните свои любимые занятия – спорт  и танцы, которые  не  сочетаются  с  употреблением  алкоголя.</a:t>
            </a:r>
            <a:endParaRPr lang="ru-RU" sz="2400" b="1" dirty="0">
              <a:solidFill>
                <a:srgbClr val="FF0000"/>
              </a:solidFill>
            </a:endParaRPr>
          </a:p>
        </p:txBody>
      </p:sp>
      <p:pic>
        <p:nvPicPr>
          <p:cNvPr id="1026" name="Picture 2" descr="C:\Users\РВФД\Desktop\Алкоголь картинки\img36.jpg"/>
          <p:cNvPicPr>
            <a:picLocks noGrp="1" noChangeAspect="1" noChangeArrowheads="1"/>
          </p:cNvPicPr>
          <p:nvPr>
            <p:ph sz="half" idx="2"/>
          </p:nvPr>
        </p:nvPicPr>
        <p:blipFill>
          <a:blip r:embed="rId2"/>
          <a:srcRect/>
          <a:stretch>
            <a:fillRect/>
          </a:stretch>
        </p:blipFill>
        <p:spPr bwMode="auto">
          <a:xfrm>
            <a:off x="4572000" y="1428736"/>
            <a:ext cx="4572000" cy="5000659"/>
          </a:xfrm>
          <a:prstGeom prst="rect">
            <a:avLst/>
          </a:prstGeom>
          <a:noFill/>
        </p:spPr>
      </p:pic>
      <p:pic>
        <p:nvPicPr>
          <p:cNvPr id="1027" name="Picture 3" descr="C:\Users\РВФД\Desktop\Алкоголь картинки\otkaz-ot-spirtnogo.jpg"/>
          <p:cNvPicPr>
            <a:picLocks noGrp="1" noChangeAspect="1" noChangeArrowheads="1"/>
          </p:cNvPicPr>
          <p:nvPr>
            <p:ph sz="half" idx="1"/>
          </p:nvPr>
        </p:nvPicPr>
        <p:blipFill>
          <a:blip r:embed="rId3"/>
          <a:srcRect/>
          <a:stretch>
            <a:fillRect/>
          </a:stretch>
        </p:blipFill>
        <p:spPr bwMode="auto">
          <a:xfrm>
            <a:off x="214282" y="1500174"/>
            <a:ext cx="4302156" cy="4714908"/>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3200" b="1" dirty="0" smtClean="0">
                <a:solidFill>
                  <a:srgbClr val="FF0000"/>
                </a:solidFill>
                <a:latin typeface="Times New Roman" pitchFamily="18" charset="0"/>
                <a:cs typeface="Times New Roman" pitchFamily="18" charset="0"/>
              </a:rPr>
              <a:t>ТЕРРИТОРИЯ ЗДОРОВОГО ОБРАЗА ЖИЗНИ</a:t>
            </a:r>
            <a:endParaRPr lang="ru-RU" sz="3200" dirty="0">
              <a:latin typeface="Times New Roman" pitchFamily="18" charset="0"/>
              <a:cs typeface="Times New Roman" pitchFamily="18" charset="0"/>
            </a:endParaRPr>
          </a:p>
        </p:txBody>
      </p:sp>
      <p:sp>
        <p:nvSpPr>
          <p:cNvPr id="3" name="Содержимое 2"/>
          <p:cNvSpPr>
            <a:spLocks noGrp="1"/>
          </p:cNvSpPr>
          <p:nvPr>
            <p:ph sz="half" idx="1"/>
          </p:nvPr>
        </p:nvSpPr>
        <p:spPr>
          <a:xfrm>
            <a:off x="428596" y="1071546"/>
            <a:ext cx="5929354" cy="4668839"/>
          </a:xfrm>
        </p:spPr>
        <p:txBody>
          <a:bodyPr>
            <a:noAutofit/>
          </a:bodyPr>
          <a:lstStyle/>
          <a:p>
            <a:r>
              <a:rPr lang="ru-RU" sz="1400" b="1" u="sng" dirty="0" smtClean="0">
                <a:latin typeface="Times New Roman" pitchFamily="18" charset="0"/>
                <a:cs typeface="Times New Roman" pitchFamily="18" charset="0"/>
              </a:rPr>
              <a:t>Интересные факты об алкоголе</a:t>
            </a:r>
          </a:p>
          <a:p>
            <a:r>
              <a:rPr lang="ru-RU" sz="1600" dirty="0" smtClean="0">
                <a:latin typeface="Times New Roman" pitchFamily="18" charset="0"/>
                <a:cs typeface="Times New Roman" pitchFamily="18" charset="0"/>
              </a:rPr>
              <a:t>алкоголь негативно влияет на когнитивные способности, что может иметь критическое значение для тех видов спорта, где важны сообразительность, скорость и качество реакции на зрительные раздражители</a:t>
            </a:r>
          </a:p>
          <a:p>
            <a:r>
              <a:rPr lang="ru-RU" sz="1600" u="sng" dirty="0" smtClean="0">
                <a:latin typeface="Times New Roman" pitchFamily="18" charset="0"/>
                <a:cs typeface="Times New Roman" pitchFamily="18" charset="0"/>
              </a:rPr>
              <a:t>На сегодняшний день прием алкоголя запрещен антидопинговыми правилами во время соревнований по следующим видам спорта:</a:t>
            </a:r>
            <a:endParaRPr lang="ru-RU" sz="1600" dirty="0" smtClean="0">
              <a:latin typeface="Times New Roman" pitchFamily="18" charset="0"/>
              <a:cs typeface="Times New Roman" pitchFamily="18" charset="0"/>
            </a:endParaRPr>
          </a:p>
          <a:p>
            <a:pPr lvl="0"/>
            <a:r>
              <a:rPr lang="ru-RU" sz="1600" u="sng" dirty="0" smtClean="0">
                <a:latin typeface="Times New Roman" pitchFamily="18" charset="0"/>
                <a:cs typeface="Times New Roman" pitchFamily="18" charset="0"/>
              </a:rPr>
              <a:t>Автомобильный спорт,</a:t>
            </a:r>
            <a:endParaRPr lang="ru-RU" sz="1600" dirty="0" smtClean="0">
              <a:latin typeface="Times New Roman" pitchFamily="18" charset="0"/>
              <a:cs typeface="Times New Roman" pitchFamily="18" charset="0"/>
            </a:endParaRPr>
          </a:p>
          <a:p>
            <a:pPr lvl="0"/>
            <a:r>
              <a:rPr lang="ru-RU" sz="1600" u="sng" dirty="0" smtClean="0">
                <a:latin typeface="Times New Roman" pitchFamily="18" charset="0"/>
                <a:cs typeface="Times New Roman" pitchFamily="18" charset="0"/>
              </a:rPr>
              <a:t>Аэронавтика,</a:t>
            </a:r>
            <a:endParaRPr lang="ru-RU" sz="1600" dirty="0" smtClean="0">
              <a:latin typeface="Times New Roman" pitchFamily="18" charset="0"/>
              <a:cs typeface="Times New Roman" pitchFamily="18" charset="0"/>
            </a:endParaRPr>
          </a:p>
          <a:p>
            <a:pPr lvl="0"/>
            <a:r>
              <a:rPr lang="ru-RU" sz="1600" u="sng" dirty="0" smtClean="0">
                <a:latin typeface="Times New Roman" pitchFamily="18" charset="0"/>
                <a:cs typeface="Times New Roman" pitchFamily="18" charset="0"/>
              </a:rPr>
              <a:t>Боулинг,</a:t>
            </a:r>
            <a:endParaRPr lang="ru-RU" sz="1600" dirty="0" smtClean="0">
              <a:latin typeface="Times New Roman" pitchFamily="18" charset="0"/>
              <a:cs typeface="Times New Roman" pitchFamily="18" charset="0"/>
            </a:endParaRPr>
          </a:p>
          <a:p>
            <a:pPr lvl="0"/>
            <a:r>
              <a:rPr lang="ru-RU" sz="1600" u="sng" dirty="0" smtClean="0">
                <a:latin typeface="Times New Roman" pitchFamily="18" charset="0"/>
                <a:cs typeface="Times New Roman" pitchFamily="18" charset="0"/>
              </a:rPr>
              <a:t>Водный мотоспорт,</a:t>
            </a:r>
            <a:endParaRPr lang="ru-RU" sz="1600" dirty="0" smtClean="0">
              <a:latin typeface="Times New Roman" pitchFamily="18" charset="0"/>
              <a:cs typeface="Times New Roman" pitchFamily="18" charset="0"/>
            </a:endParaRPr>
          </a:p>
          <a:p>
            <a:pPr lvl="0"/>
            <a:r>
              <a:rPr lang="ru-RU" sz="1600" u="sng" dirty="0" smtClean="0">
                <a:latin typeface="Times New Roman" pitchFamily="18" charset="0"/>
                <a:cs typeface="Times New Roman" pitchFamily="18" charset="0"/>
              </a:rPr>
              <a:t>Каратэ,</a:t>
            </a:r>
            <a:endParaRPr lang="ru-RU" sz="1600" dirty="0" smtClean="0">
              <a:latin typeface="Times New Roman" pitchFamily="18" charset="0"/>
              <a:cs typeface="Times New Roman" pitchFamily="18" charset="0"/>
            </a:endParaRPr>
          </a:p>
          <a:p>
            <a:pPr lvl="0"/>
            <a:r>
              <a:rPr lang="ru-RU" sz="1600" u="sng" dirty="0" smtClean="0">
                <a:latin typeface="Times New Roman" pitchFamily="18" charset="0"/>
                <a:cs typeface="Times New Roman" pitchFamily="18" charset="0"/>
              </a:rPr>
              <a:t>Мотоспорт,</a:t>
            </a:r>
            <a:endParaRPr lang="ru-RU" sz="1600" dirty="0" smtClean="0">
              <a:latin typeface="Times New Roman" pitchFamily="18" charset="0"/>
              <a:cs typeface="Times New Roman" pitchFamily="18" charset="0"/>
            </a:endParaRPr>
          </a:p>
          <a:p>
            <a:pPr lvl="0"/>
            <a:r>
              <a:rPr lang="ru-RU" sz="1600" u="sng" dirty="0" smtClean="0">
                <a:latin typeface="Times New Roman" pitchFamily="18" charset="0"/>
                <a:cs typeface="Times New Roman" pitchFamily="18" charset="0"/>
              </a:rPr>
              <a:t>Современное пятиборье (в отношении стрельбы), а также стрельба из лука.</a:t>
            </a:r>
            <a:endParaRPr lang="ru-RU" sz="1600" dirty="0" smtClean="0">
              <a:latin typeface="Times New Roman" pitchFamily="18" charset="0"/>
              <a:cs typeface="Times New Roman" pitchFamily="18" charset="0"/>
            </a:endParaRPr>
          </a:p>
          <a:p>
            <a:r>
              <a:rPr lang="ru-RU" sz="1600" u="sng" dirty="0" smtClean="0">
                <a:latin typeface="Times New Roman" pitchFamily="18" charset="0"/>
                <a:cs typeface="Times New Roman" pitchFamily="18" charset="0"/>
              </a:rPr>
              <a:t>Именно в отношении стрельбы алкоголь в определенных дозах выступает в качестве допинга — уменьшает тремор и способствует повышению точности стрельбы. Причем запрещены даже настойки на спирту или шоколадные конфеты с наполнителями в виде рома, коньяка, ликера и т.п.</a:t>
            </a:r>
            <a:endParaRPr lang="ru-RU" sz="1600" dirty="0" smtClean="0">
              <a:latin typeface="Times New Roman" pitchFamily="18" charset="0"/>
              <a:cs typeface="Times New Roman" pitchFamily="18" charset="0"/>
            </a:endParaRPr>
          </a:p>
          <a:p>
            <a:endParaRPr lang="ru-RU" sz="1600" dirty="0">
              <a:latin typeface="Times New Roman" pitchFamily="18" charset="0"/>
              <a:cs typeface="Times New Roman" pitchFamily="18" charset="0"/>
            </a:endParaRPr>
          </a:p>
        </p:txBody>
      </p:sp>
      <p:pic>
        <p:nvPicPr>
          <p:cNvPr id="6" name="Содержимое 5" descr="Алкоголь и спорт"/>
          <p:cNvPicPr>
            <a:picLocks noGrp="1"/>
          </p:cNvPicPr>
          <p:nvPr>
            <p:ph sz="half" idx="2"/>
          </p:nvPr>
        </p:nvPicPr>
        <p:blipFill>
          <a:blip r:embed="rId2"/>
          <a:srcRect/>
          <a:stretch>
            <a:fillRect/>
          </a:stretch>
        </p:blipFill>
        <p:spPr bwMode="auto">
          <a:xfrm>
            <a:off x="6429388" y="3500438"/>
            <a:ext cx="2714612" cy="1643074"/>
          </a:xfrm>
          <a:prstGeom prst="rect">
            <a:avLst/>
          </a:prstGeom>
          <a:noFill/>
          <a:ln w="9525">
            <a:noFill/>
            <a:miter lim="800000"/>
            <a:headEnd/>
            <a:tailEnd/>
          </a:ln>
        </p:spPr>
      </p:pic>
      <p:pic>
        <p:nvPicPr>
          <p:cNvPr id="8" name="Picture 2" descr="C:\Users\РВФД\Desktop\1329638599_10.jpg"/>
          <p:cNvPicPr>
            <a:picLocks noChangeAspect="1" noChangeArrowheads="1"/>
          </p:cNvPicPr>
          <p:nvPr/>
        </p:nvPicPr>
        <p:blipFill>
          <a:blip r:embed="rId3"/>
          <a:srcRect/>
          <a:stretch>
            <a:fillRect/>
          </a:stretch>
        </p:blipFill>
        <p:spPr bwMode="auto">
          <a:xfrm>
            <a:off x="6429388" y="1285860"/>
            <a:ext cx="2569966" cy="1924262"/>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4" name="Содержимое 3"/>
          <p:cNvSpPr>
            <a:spLocks noGrp="1"/>
          </p:cNvSpPr>
          <p:nvPr>
            <p:ph sz="half" idx="2"/>
          </p:nvPr>
        </p:nvSpPr>
        <p:spPr/>
        <p:txBody>
          <a:bodyPr/>
          <a:lstStyle/>
          <a:p>
            <a:endParaRPr lang="ru-RU"/>
          </a:p>
        </p:txBody>
      </p:sp>
      <p:pic>
        <p:nvPicPr>
          <p:cNvPr id="5122" name="Picture 2" descr="C:\Users\РВФД\Desktop\Алкоголь картинки\skaji-alkogolyu-net2.jpg"/>
          <p:cNvPicPr>
            <a:picLocks noGrp="1" noChangeAspect="1" noChangeArrowheads="1"/>
          </p:cNvPicPr>
          <p:nvPr>
            <p:ph sz="half" idx="1"/>
          </p:nvPr>
        </p:nvPicPr>
        <p:blipFill>
          <a:blip r:embed="rId2"/>
          <a:srcRect/>
          <a:stretch>
            <a:fillRect/>
          </a:stretch>
        </p:blipFill>
        <p:spPr bwMode="auto">
          <a:xfrm>
            <a:off x="428596" y="142852"/>
            <a:ext cx="8286808" cy="6500858"/>
          </a:xfrm>
          <a:prstGeom prst="rect">
            <a:avLst/>
          </a:prstGeom>
          <a:noFill/>
        </p:spPr>
      </p:pic>
      <p:pic>
        <p:nvPicPr>
          <p:cNvPr id="5" name="Рисунок 4" descr="D:\ДЛЯ ВСЕХ ФОТО\фото 11.09.18 библиотека\ЗОЖ02.jpg"/>
          <p:cNvPicPr/>
          <p:nvPr/>
        </p:nvPicPr>
        <p:blipFill>
          <a:blip r:embed="rId3" cstate="print"/>
          <a:srcRect/>
          <a:stretch>
            <a:fillRect/>
          </a:stretch>
        </p:blipFill>
        <p:spPr bwMode="auto">
          <a:xfrm>
            <a:off x="142844" y="2285992"/>
            <a:ext cx="4058104" cy="2928934"/>
          </a:xfrm>
          <a:prstGeom prst="rect">
            <a:avLst/>
          </a:prstGeom>
          <a:noFill/>
          <a:ln w="9525">
            <a:noFill/>
            <a:miter lim="800000"/>
            <a:headEnd/>
            <a:tailEnd/>
          </a:ln>
        </p:spPr>
      </p:pic>
      <p:pic>
        <p:nvPicPr>
          <p:cNvPr id="6" name="Рисунок 5" descr="D:\ДЛЯ ВСЕХ ФОТО\14.06.19.ДОЛ Надежда\IMG_0892.JPG"/>
          <p:cNvPicPr/>
          <p:nvPr/>
        </p:nvPicPr>
        <p:blipFill>
          <a:blip r:embed="rId4" cstate="print"/>
          <a:srcRect/>
          <a:stretch>
            <a:fillRect/>
          </a:stretch>
        </p:blipFill>
        <p:spPr bwMode="auto">
          <a:xfrm>
            <a:off x="5429256" y="2357430"/>
            <a:ext cx="3568211" cy="2857520"/>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285720" y="714356"/>
            <a:ext cx="8643998" cy="5929354"/>
          </a:xfrm>
        </p:spPr>
        <p:txBody>
          <a:bodyPr>
            <a:normAutofit lnSpcReduction="10000"/>
          </a:bodyPr>
          <a:lstStyle/>
          <a:p>
            <a:r>
              <a:rPr lang="ru-RU" sz="2000" dirty="0" smtClean="0"/>
              <a:t>Можно ли заниматься фитнесом после употребления алкоголя?</a:t>
            </a:r>
          </a:p>
          <a:p>
            <a:r>
              <a:rPr lang="ru-RU" sz="2000" dirty="0" smtClean="0"/>
              <a:t>Алкоголь разрушает белковые структуры ваших мышц, которые вы с таким трудом создавали в спортзале. Кроме того, алкоголь нарушает образование новых белковых структур на </a:t>
            </a:r>
            <a:r>
              <a:rPr lang="ru-RU" sz="2000" dirty="0" smtClean="0">
                <a:latin typeface="Times New Roman" pitchFamily="18" charset="0"/>
                <a:cs typeface="Times New Roman" pitchFamily="18" charset="0"/>
              </a:rPr>
              <a:t>20%. </a:t>
            </a:r>
            <a:r>
              <a:rPr lang="ru-RU" sz="2000" dirty="0" smtClean="0"/>
              <a:t>Происходит это под действием кортизола – гормона стресса, который в большом количестве выделяется в организме во время попадания в него алкоголя. </a:t>
            </a:r>
          </a:p>
          <a:p>
            <a:r>
              <a:rPr lang="ru-RU" sz="2000" dirty="0" smtClean="0">
                <a:latin typeface="Times New Roman" pitchFamily="18" charset="0"/>
                <a:cs typeface="Times New Roman" pitchFamily="18" charset="0"/>
              </a:rPr>
              <a:t>Алкоголь замедляет анаболические процессы в организме. В результате в крови возникает дефицит аминокислот, так необходимых мышцам, уменьшаются и запасы белка – все это негативно сказывается на выносливости, силе и скорости реакций.</a:t>
            </a:r>
            <a:r>
              <a:rPr lang="ru-RU" sz="2000" dirty="0" smtClean="0"/>
              <a:t> К тому же под действием алкоголя организм обезвоживается, а мышцы утрачивают эластичность. В таком состоянии активные физические нагрузки принесут только вред и спровоцируют потерю мышечной массы.</a:t>
            </a:r>
            <a:r>
              <a:rPr lang="ru-RU" sz="2000" dirty="0" smtClean="0">
                <a:latin typeface="Times New Roman" pitchFamily="18" charset="0"/>
                <a:cs typeface="Times New Roman" pitchFamily="18" charset="0"/>
              </a:rPr>
              <a:t> Так как организм при утилизации алкоголя временно перестает сжигать жир и брать энергию оттуда, то топливом служит белок в наших мышцах. В результате – мышца слабеет и теряет свою плотность. Со временем, при систематическом приёме алкоголя – мышца теряет в объёме, так что это становится заметно даже визуально.</a:t>
            </a:r>
            <a:r>
              <a:rPr lang="ru-RU" sz="2000" dirty="0" smtClean="0"/>
              <a:t/>
            </a:r>
            <a:br>
              <a:rPr lang="ru-RU" sz="2000" dirty="0" smtClean="0"/>
            </a:br>
            <a:endParaRPr lang="ru-RU" sz="2000" dirty="0" smtClean="0"/>
          </a:p>
          <a:p>
            <a:endParaRPr lang="ru-RU" sz="2000" dirty="0">
              <a:latin typeface="Times New Roman" pitchFamily="18" charset="0"/>
              <a:cs typeface="Times New Roman" pitchFamily="18" charset="0"/>
            </a:endParaRPr>
          </a:p>
        </p:txBody>
      </p:sp>
      <p:sp>
        <p:nvSpPr>
          <p:cNvPr id="3" name="Заголовок 2"/>
          <p:cNvSpPr>
            <a:spLocks noGrp="1"/>
          </p:cNvSpPr>
          <p:nvPr>
            <p:ph type="title"/>
          </p:nvPr>
        </p:nvSpPr>
        <p:spPr>
          <a:xfrm>
            <a:off x="457200" y="152400"/>
            <a:ext cx="8229600" cy="419080"/>
          </a:xfrm>
        </p:spPr>
        <p:txBody>
          <a:bodyPr>
            <a:noAutofit/>
          </a:bodyPr>
          <a:lstStyle/>
          <a:p>
            <a:pPr algn="ctr"/>
            <a:r>
              <a:rPr lang="ru-RU" sz="2800" b="1" dirty="0" smtClean="0">
                <a:solidFill>
                  <a:srgbClr val="FF0000"/>
                </a:solidFill>
                <a:latin typeface="Times New Roman" pitchFamily="18" charset="0"/>
                <a:cs typeface="Times New Roman" pitchFamily="18" charset="0"/>
              </a:rPr>
              <a:t/>
            </a:r>
            <a:br>
              <a:rPr lang="ru-RU" sz="2800" b="1" dirty="0" smtClean="0">
                <a:solidFill>
                  <a:srgbClr val="FF0000"/>
                </a:solidFill>
                <a:latin typeface="Times New Roman" pitchFamily="18" charset="0"/>
                <a:cs typeface="Times New Roman" pitchFamily="18" charset="0"/>
              </a:rPr>
            </a:br>
            <a:r>
              <a:rPr lang="ru-RU" sz="2800" b="1" dirty="0" smtClean="0">
                <a:solidFill>
                  <a:srgbClr val="FF0000"/>
                </a:solidFill>
                <a:latin typeface="Times New Roman" pitchFamily="18" charset="0"/>
                <a:cs typeface="Times New Roman" pitchFamily="18" charset="0"/>
              </a:rPr>
              <a:t/>
            </a:r>
            <a:br>
              <a:rPr lang="ru-RU" sz="2800" b="1" dirty="0" smtClean="0">
                <a:solidFill>
                  <a:srgbClr val="FF0000"/>
                </a:solidFill>
                <a:latin typeface="Times New Roman" pitchFamily="18" charset="0"/>
                <a:cs typeface="Times New Roman" pitchFamily="18" charset="0"/>
              </a:rPr>
            </a:br>
            <a:r>
              <a:rPr lang="ru-RU" sz="2800" b="1" dirty="0" smtClean="0">
                <a:solidFill>
                  <a:srgbClr val="FF0000"/>
                </a:solidFill>
                <a:latin typeface="Times New Roman" pitchFamily="18" charset="0"/>
                <a:cs typeface="Times New Roman" pitchFamily="18" charset="0"/>
              </a:rPr>
              <a:t/>
            </a:r>
            <a:br>
              <a:rPr lang="ru-RU" sz="2800" b="1" dirty="0" smtClean="0">
                <a:solidFill>
                  <a:srgbClr val="FF0000"/>
                </a:solidFill>
                <a:latin typeface="Times New Roman" pitchFamily="18" charset="0"/>
                <a:cs typeface="Times New Roman" pitchFamily="18" charset="0"/>
              </a:rPr>
            </a:br>
            <a:r>
              <a:rPr lang="ru-RU" sz="2800" dirty="0" smtClean="0">
                <a:solidFill>
                  <a:srgbClr val="FF0000"/>
                </a:solidFill>
                <a:latin typeface="Times New Roman" pitchFamily="18" charset="0"/>
                <a:cs typeface="Times New Roman" pitchFamily="18" charset="0"/>
              </a:rPr>
              <a:t/>
            </a:r>
            <a:br>
              <a:rPr lang="ru-RU" sz="2800" dirty="0" smtClean="0">
                <a:solidFill>
                  <a:srgbClr val="FF0000"/>
                </a:solidFill>
                <a:latin typeface="Times New Roman" pitchFamily="18" charset="0"/>
                <a:cs typeface="Times New Roman" pitchFamily="18" charset="0"/>
              </a:rPr>
            </a:br>
            <a:r>
              <a:rPr lang="ru-RU" sz="2800" b="1" dirty="0" smtClean="0">
                <a:solidFill>
                  <a:srgbClr val="FF0000"/>
                </a:solidFill>
                <a:latin typeface="Times New Roman" pitchFamily="18" charset="0"/>
                <a:cs typeface="Times New Roman" pitchFamily="18" charset="0"/>
              </a:rPr>
              <a:t> Территория здорового образа жизни</a:t>
            </a:r>
            <a:endParaRPr lang="ru-RU" sz="2800" dirty="0">
              <a:solidFill>
                <a:srgbClr val="FF0000"/>
              </a:solidFill>
              <a:latin typeface="Times New Roman" pitchFamily="18" charset="0"/>
              <a:cs typeface="Times New Roman" pitchFamily="18"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8229600" cy="1417638"/>
          </a:xfrm>
        </p:spPr>
        <p:txBody>
          <a:bodyPr>
            <a:normAutofit/>
          </a:bodyPr>
          <a:lstStyle/>
          <a:p>
            <a:r>
              <a:rPr lang="ru-RU" sz="2800" b="1" dirty="0" smtClean="0">
                <a:solidFill>
                  <a:srgbClr val="FF0000"/>
                </a:solidFill>
                <a:latin typeface="Times New Roman" pitchFamily="18" charset="0"/>
                <a:cs typeface="Times New Roman" pitchFamily="18" charset="0"/>
              </a:rPr>
              <a:t>ТЕРРИТОРИЯ ЗДОРОВОГО ОБРАЗА ЖИЗНИ</a:t>
            </a:r>
            <a:endParaRPr lang="ru-RU" sz="2800" dirty="0">
              <a:latin typeface="Times New Roman" pitchFamily="18" charset="0"/>
              <a:cs typeface="Times New Roman" pitchFamily="18" charset="0"/>
            </a:endParaRPr>
          </a:p>
        </p:txBody>
      </p:sp>
      <p:sp>
        <p:nvSpPr>
          <p:cNvPr id="3" name="Содержимое 2"/>
          <p:cNvSpPr>
            <a:spLocks noGrp="1"/>
          </p:cNvSpPr>
          <p:nvPr>
            <p:ph idx="1"/>
          </p:nvPr>
        </p:nvSpPr>
        <p:spPr>
          <a:xfrm>
            <a:off x="457200" y="1214422"/>
            <a:ext cx="8229600" cy="5143536"/>
          </a:xfrm>
        </p:spPr>
        <p:txBody>
          <a:bodyPr>
            <a:normAutofit fontScale="25000" lnSpcReduction="20000"/>
          </a:bodyPr>
          <a:lstStyle/>
          <a:p>
            <a:pPr algn="just"/>
            <a:r>
              <a:rPr lang="ru-RU" sz="6200" b="1" u="sng" dirty="0" smtClean="0">
                <a:latin typeface="Times New Roman" pitchFamily="18" charset="0"/>
                <a:cs typeface="Times New Roman" pitchFamily="18" charset="0"/>
              </a:rPr>
              <a:t>Несколько  интересных фактов об алкоголе</a:t>
            </a:r>
            <a:r>
              <a:rPr lang="ru-RU" sz="6200" dirty="0" smtClean="0"/>
              <a:t> </a:t>
            </a:r>
          </a:p>
          <a:p>
            <a:pPr algn="just"/>
            <a:r>
              <a:rPr lang="ru-RU" sz="7200" dirty="0" smtClean="0">
                <a:latin typeface="Times New Roman" pitchFamily="18" charset="0"/>
                <a:cs typeface="Times New Roman" pitchFamily="18" charset="0"/>
              </a:rPr>
              <a:t>Эндогенный алкоголь - это </a:t>
            </a:r>
            <a:r>
              <a:rPr lang="ru-RU" sz="7200" dirty="0" smtClean="0">
                <a:latin typeface="Times New Roman" pitchFamily="18" charset="0"/>
                <a:cs typeface="Times New Roman" pitchFamily="18" charset="0"/>
              </a:rPr>
              <a:t>этанол, образующийся в процессе биохимических реакций внутри организма. Когда человек здоров и спокоен, уровень внутреннего алкоголя в его организме не превышает 0,01 промилле. Тогда в течение суток организм вырабатывает около 10 граммов чистого этилового спирта. Он регулирует процессы синтеза, участвует в образовании энергии и ее распределении, незаменим в адаптационных процессах, при метаболизме </a:t>
            </a:r>
            <a:r>
              <a:rPr lang="ru-RU" sz="7200" dirty="0" err="1" smtClean="0">
                <a:latin typeface="Times New Roman" pitchFamily="18" charset="0"/>
                <a:cs typeface="Times New Roman" pitchFamily="18" charset="0"/>
              </a:rPr>
              <a:t>нейромедиаторов</a:t>
            </a:r>
            <a:r>
              <a:rPr lang="ru-RU" sz="7200" dirty="0" smtClean="0">
                <a:latin typeface="Times New Roman" pitchFamily="18" charset="0"/>
                <a:cs typeface="Times New Roman" pitchFamily="18" charset="0"/>
              </a:rPr>
              <a:t> (</a:t>
            </a:r>
            <a:r>
              <a:rPr lang="ru-RU" sz="7200" dirty="0" err="1" smtClean="0">
                <a:latin typeface="Times New Roman" pitchFamily="18" charset="0"/>
                <a:cs typeface="Times New Roman" pitchFamily="18" charset="0"/>
              </a:rPr>
              <a:t>серотонина</a:t>
            </a:r>
            <a:r>
              <a:rPr lang="ru-RU" sz="7200" dirty="0" smtClean="0">
                <a:latin typeface="Times New Roman" pitchFamily="18" charset="0"/>
                <a:cs typeface="Times New Roman" pitchFamily="18" charset="0"/>
              </a:rPr>
              <a:t>, дофамина, норадреналина) и синтезе </a:t>
            </a:r>
            <a:r>
              <a:rPr lang="ru-RU" sz="7200" dirty="0" err="1" smtClean="0">
                <a:latin typeface="Times New Roman" pitchFamily="18" charset="0"/>
                <a:cs typeface="Times New Roman" pitchFamily="18" charset="0"/>
              </a:rPr>
              <a:t>эндорфинов</a:t>
            </a:r>
            <a:r>
              <a:rPr lang="ru-RU" sz="7200" dirty="0" smtClean="0">
                <a:latin typeface="Times New Roman" pitchFamily="18" charset="0"/>
                <a:cs typeface="Times New Roman" pitchFamily="18" charset="0"/>
              </a:rPr>
              <a:t>, то есть эндогенных морфиноподобных веществ, тех самых, без которых человек никогда не почувствует себя счастливым и удовлетворенным. </a:t>
            </a:r>
          </a:p>
          <a:p>
            <a:pPr algn="just"/>
            <a:r>
              <a:rPr lang="ru-RU" sz="7200" dirty="0" smtClean="0">
                <a:latin typeface="Times New Roman" pitchFamily="18" charset="0"/>
                <a:cs typeface="Times New Roman" pitchFamily="18" charset="0"/>
              </a:rPr>
              <a:t>Не может ли этот факт </a:t>
            </a:r>
            <a:r>
              <a:rPr lang="ru-RU" sz="7200" dirty="0" smtClean="0">
                <a:latin typeface="Times New Roman" pitchFamily="18" charset="0"/>
                <a:cs typeface="Times New Roman" pitchFamily="18" charset="0"/>
              </a:rPr>
              <a:t>стать для спортсменов </a:t>
            </a:r>
            <a:r>
              <a:rPr lang="ru-RU" sz="7200" dirty="0" smtClean="0">
                <a:latin typeface="Times New Roman" pitchFamily="18" charset="0"/>
                <a:cs typeface="Times New Roman" pitchFamily="18" charset="0"/>
              </a:rPr>
              <a:t>стимулирующим фактором для употребления слабых алкогольных напитков? Ни в коем случае. Чем больше в организм поступает внешнего алкоголя, тем хуже происходит синтез его эндогенного собрата. Алкоголь, поступающий в организм извне, не оказывает позитивного влияния на организм и не способствует регуляции полезных функций.  Наркологи отмечают: малые количества поступающего извне спирта не способствуют наращиванию мышечной массы, так как присутствие алкоголя в крови перегружает печень, где синтезируются аминокислоты.</a:t>
            </a:r>
          </a:p>
          <a:p>
            <a:pPr algn="just"/>
            <a:r>
              <a:rPr lang="ru-RU" sz="7200" u="sng" dirty="0" smtClean="0">
                <a:latin typeface="Times New Roman" pitchFamily="18" charset="0"/>
                <a:cs typeface="Times New Roman" pitchFamily="18" charset="0"/>
              </a:rPr>
              <a:t> Регулярное употребление спиртных напитков (например, по пол-литра пива через день) приводит к снижению роста мышечной массы в 100% случаев и к застойным явлениям у 80% атлетов.</a:t>
            </a:r>
            <a:endParaRPr lang="ru-RU" sz="7200" dirty="0" smtClean="0">
              <a:latin typeface="Times New Roman" pitchFamily="18" charset="0"/>
              <a:cs typeface="Times New Roman" pitchFamily="18" charset="0"/>
            </a:endParaRPr>
          </a:p>
          <a:p>
            <a:pPr algn="just"/>
            <a:endParaRPr lang="ru-RU" sz="4500" dirty="0" smtClean="0">
              <a:latin typeface="Times New Roman" pitchFamily="18" charset="0"/>
              <a:cs typeface="Times New Roman" pitchFamily="18" charset="0"/>
            </a:endParaRPr>
          </a:p>
          <a:p>
            <a:pPr algn="just"/>
            <a:r>
              <a:rPr lang="ru-RU" sz="4500" dirty="0" smtClean="0">
                <a:latin typeface="Times New Roman" pitchFamily="18" charset="0"/>
                <a:cs typeface="Times New Roman" pitchFamily="18" charset="0"/>
              </a:rPr>
              <a:t>,</a:t>
            </a:r>
            <a:endParaRPr lang="ru-RU" sz="4500" dirty="0">
              <a:latin typeface="Times New Roman" pitchFamily="18" charset="0"/>
              <a:cs typeface="Times New Roman" pitchFamily="18"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p:txBody>
          <a:bodyPr>
            <a:noAutofit/>
          </a:bodyPr>
          <a:lstStyle/>
          <a:p>
            <a:r>
              <a:rPr lang="ru-RU" sz="2400" dirty="0" smtClean="0">
                <a:latin typeface="Times New Roman" pitchFamily="18" charset="0"/>
                <a:cs typeface="Times New Roman" pitchFamily="18" charset="0"/>
              </a:rPr>
              <a:t>Думаю, вам будет интересно узнать ещё кое-что об </a:t>
            </a:r>
            <a:r>
              <a:rPr lang="ru-RU" sz="2400" dirty="0" smtClean="0">
                <a:latin typeface="Times New Roman" pitchFamily="18" charset="0"/>
                <a:cs typeface="Times New Roman" pitchFamily="18" charset="0"/>
              </a:rPr>
              <a:t>алкоголе. </a:t>
            </a:r>
          </a:p>
          <a:p>
            <a:r>
              <a:rPr lang="ru-RU" sz="2400" dirty="0" smtClean="0">
                <a:latin typeface="Times New Roman" pitchFamily="18" charset="0"/>
                <a:cs typeface="Times New Roman" pitchFamily="18" charset="0"/>
              </a:rPr>
              <a:t>Если </a:t>
            </a:r>
            <a:r>
              <a:rPr lang="ru-RU" sz="2400" dirty="0" smtClean="0">
                <a:latin typeface="Times New Roman" pitchFamily="18" charset="0"/>
                <a:cs typeface="Times New Roman" pitchFamily="18" charset="0"/>
              </a:rPr>
              <a:t>вы один раз выпили небольшое количество спиртного, так что почувствовали лёгкое опьянение – то это можно сравнить с тем, как будто вы пропустили одну тренировку. Если же вы выпили столько, что сильно опьянели, то для полного восстановления мышц вам понадобится минимум </a:t>
            </a:r>
            <a:r>
              <a:rPr lang="ru-RU" sz="2400" dirty="0" smtClean="0">
                <a:latin typeface="Times New Roman" pitchFamily="18" charset="0"/>
                <a:cs typeface="Times New Roman" pitchFamily="18" charset="0"/>
              </a:rPr>
              <a:t>3 </a:t>
            </a:r>
            <a:r>
              <a:rPr lang="ru-RU" sz="2400" dirty="0" smtClean="0">
                <a:latin typeface="Times New Roman" pitchFamily="18" charset="0"/>
                <a:cs typeface="Times New Roman" pitchFamily="18" charset="0"/>
              </a:rPr>
              <a:t>недели. При этом показатели силовых результатов будут заметно ниже. Если вы часто употребляете спиртное, даже пиво и даже в небольших количествах, то это обернется застоем </a:t>
            </a:r>
            <a:r>
              <a:rPr lang="ru-RU" sz="2400" dirty="0" smtClean="0">
                <a:latin typeface="Times New Roman" pitchFamily="18" charset="0"/>
                <a:cs typeface="Times New Roman" pitchFamily="18" charset="0"/>
              </a:rPr>
              <a:t>результативности.</a:t>
            </a:r>
            <a:endParaRPr lang="ru-RU" sz="2400" dirty="0">
              <a:latin typeface="Times New Roman" pitchFamily="18" charset="0"/>
              <a:cs typeface="Times New Roman" pitchFamily="18" charset="0"/>
            </a:endParaRPr>
          </a:p>
        </p:txBody>
      </p:sp>
      <p:sp>
        <p:nvSpPr>
          <p:cNvPr id="3" name="Заголовок 2"/>
          <p:cNvSpPr>
            <a:spLocks noGrp="1"/>
          </p:cNvSpPr>
          <p:nvPr>
            <p:ph type="title"/>
          </p:nvPr>
        </p:nvSpPr>
        <p:spPr/>
        <p:txBody>
          <a:bodyPr>
            <a:normAutofit fontScale="90000"/>
          </a:bodyPr>
          <a:lstStyle/>
          <a:p>
            <a:pPr algn="ctr"/>
            <a:r>
              <a:rPr lang="ru-RU" sz="4000" b="1" dirty="0" smtClean="0">
                <a:solidFill>
                  <a:srgbClr val="FF0000"/>
                </a:solidFill>
                <a:latin typeface="Times New Roman" pitchFamily="18" charset="0"/>
                <a:cs typeface="Times New Roman" pitchFamily="18" charset="0"/>
              </a:rPr>
              <a:t>ТЕРРИТОРИЯ ЗДОРОВОГО ОБРАЗА ЖИЗНИ</a:t>
            </a:r>
            <a:endParaRPr lang="ru-RU"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3200" b="1" dirty="0" smtClean="0">
                <a:solidFill>
                  <a:srgbClr val="FF0000"/>
                </a:solidFill>
                <a:latin typeface="Times New Roman" pitchFamily="18" charset="0"/>
                <a:cs typeface="Times New Roman" pitchFamily="18" charset="0"/>
              </a:rPr>
              <a:t>ТЕРРИТОРИЯ ЗДОРОВОГО ОБРАЗА ЖИЗНИ</a:t>
            </a:r>
            <a:endParaRPr lang="ru-RU" sz="3200" dirty="0">
              <a:latin typeface="Times New Roman" pitchFamily="18" charset="0"/>
              <a:cs typeface="Times New Roman" pitchFamily="18" charset="0"/>
            </a:endParaRPr>
          </a:p>
        </p:txBody>
      </p:sp>
      <p:sp>
        <p:nvSpPr>
          <p:cNvPr id="3" name="Содержимое 2"/>
          <p:cNvSpPr>
            <a:spLocks noGrp="1"/>
          </p:cNvSpPr>
          <p:nvPr>
            <p:ph sz="half" idx="1"/>
          </p:nvPr>
        </p:nvSpPr>
        <p:spPr>
          <a:xfrm>
            <a:off x="457200" y="1357298"/>
            <a:ext cx="4186238" cy="4929222"/>
          </a:xfrm>
        </p:spPr>
        <p:txBody>
          <a:bodyPr>
            <a:noAutofit/>
          </a:bodyPr>
          <a:lstStyle/>
          <a:p>
            <a:r>
              <a:rPr lang="ru-RU" sz="1200" b="1" u="sng" dirty="0" smtClean="0">
                <a:latin typeface="Times New Roman" pitchFamily="18" charset="0"/>
                <a:cs typeface="Times New Roman" pitchFamily="18" charset="0"/>
              </a:rPr>
              <a:t>Ещё один интересный факт об алкоголе</a:t>
            </a:r>
          </a:p>
          <a:p>
            <a:pPr algn="just"/>
            <a:r>
              <a:rPr lang="ru-RU" sz="1200" dirty="0" smtClean="0">
                <a:latin typeface="Times New Roman" pitchFamily="18" charset="0"/>
                <a:cs typeface="Times New Roman" pitchFamily="18" charset="0"/>
              </a:rPr>
              <a:t>Алкоголь отрицательно влияет на суточные ритмы человека, поэтому с гормоном роста вообще печально. Так как этот гормон вырабатывается во время сна, а алкоголь нарушает ритмы сна – то выработка </a:t>
            </a:r>
            <a:r>
              <a:rPr lang="ru-RU" sz="1200" dirty="0" err="1" smtClean="0">
                <a:latin typeface="Times New Roman" pitchFamily="18" charset="0"/>
                <a:cs typeface="Times New Roman" pitchFamily="18" charset="0"/>
              </a:rPr>
              <a:t>соматотропина</a:t>
            </a:r>
            <a:r>
              <a:rPr lang="ru-RU" sz="1200" dirty="0" smtClean="0">
                <a:latin typeface="Times New Roman" pitchFamily="18" charset="0"/>
                <a:cs typeface="Times New Roman" pitchFamily="18" charset="0"/>
              </a:rPr>
              <a:t> (гормона роста) может снизиться на 70%. Но суточные ритмы можно регулировать  с помощью регулярных физических упражнений.</a:t>
            </a:r>
            <a:r>
              <a:rPr lang="ru-RU" sz="1200" b="1" dirty="0" smtClean="0">
                <a:latin typeface="Times New Roman" pitchFamily="18" charset="0"/>
                <a:cs typeface="Times New Roman" pitchFamily="18" charset="0"/>
              </a:rPr>
              <a:t> А значит физические упражнения могут помочь отказаться от употребления алкоголя !</a:t>
            </a:r>
            <a:endParaRPr lang="ru-RU" sz="1200" dirty="0" smtClean="0">
              <a:latin typeface="Times New Roman" pitchFamily="18" charset="0"/>
              <a:cs typeface="Times New Roman" pitchFamily="18" charset="0"/>
            </a:endParaRPr>
          </a:p>
          <a:p>
            <a:r>
              <a:rPr lang="ru-RU" sz="1200" dirty="0" smtClean="0">
                <a:latin typeface="Times New Roman" pitchFamily="18" charset="0"/>
                <a:cs typeface="Times New Roman" pitchFamily="18" charset="0"/>
              </a:rPr>
              <a:t>В ходе изучения влияния различных видов </a:t>
            </a:r>
            <a:r>
              <a:rPr lang="ru-RU" sz="1200" dirty="0" smtClean="0">
                <a:latin typeface="Times New Roman" pitchFamily="18" charset="0"/>
                <a:cs typeface="Times New Roman" pitchFamily="18" charset="0"/>
                <a:hlinkClick r:id="rId2"/>
              </a:rPr>
              <a:t>активности</a:t>
            </a:r>
            <a:r>
              <a:rPr lang="ru-RU" sz="1200" dirty="0" smtClean="0">
                <a:latin typeface="Times New Roman" pitchFamily="18" charset="0"/>
                <a:cs typeface="Times New Roman" pitchFamily="18" charset="0"/>
              </a:rPr>
              <a:t> на употребление алкоголя у хомяков выяснилось, что чем больше животные бегали, тем меньше они употребляли спиртное. При этом у более ленивых хомяков было отмечено более сильное </a:t>
            </a:r>
            <a:r>
              <a:rPr lang="ru-RU" sz="1200" dirty="0" smtClean="0">
                <a:latin typeface="Times New Roman" pitchFamily="18" charset="0"/>
                <a:cs typeface="Times New Roman" pitchFamily="18" charset="0"/>
                <a:hlinkClick r:id="rId3"/>
              </a:rPr>
              <a:t>влечение</a:t>
            </a:r>
            <a:r>
              <a:rPr lang="ru-RU" sz="1200" dirty="0" smtClean="0">
                <a:latin typeface="Times New Roman" pitchFamily="18" charset="0"/>
                <a:cs typeface="Times New Roman" pitchFamily="18" charset="0"/>
              </a:rPr>
              <a:t> к алкоголю. Когда физическую активность животных ограничивали, они начинали бесконтрольно употреблять предложенные им спиртосодержащие напитки.</a:t>
            </a:r>
          </a:p>
          <a:p>
            <a:r>
              <a:rPr lang="ru-RU" sz="1200" dirty="0" smtClean="0">
                <a:latin typeface="Times New Roman" pitchFamily="18" charset="0"/>
                <a:cs typeface="Times New Roman" pitchFamily="18" charset="0"/>
              </a:rPr>
              <a:t>Психологи объясняют этот </a:t>
            </a:r>
            <a:r>
              <a:rPr lang="ru-RU" sz="1200" dirty="0" smtClean="0">
                <a:latin typeface="Times New Roman" pitchFamily="18" charset="0"/>
                <a:cs typeface="Times New Roman" pitchFamily="18" charset="0"/>
                <a:hlinkClick r:id="rId4"/>
              </a:rPr>
              <a:t>феномен</a:t>
            </a:r>
            <a:r>
              <a:rPr lang="ru-RU" sz="1200" dirty="0" smtClean="0">
                <a:latin typeface="Times New Roman" pitchFamily="18" charset="0"/>
                <a:cs typeface="Times New Roman" pitchFamily="18" charset="0"/>
              </a:rPr>
              <a:t> тем, что употребление  алкоголя и физическая активность представляют собой две формы поведения, которые могут взаимно заменять друг друга и, по-видимому, регулируются перекрывающимися участками головного мозга.</a:t>
            </a:r>
          </a:p>
          <a:p>
            <a:endParaRPr lang="ru-RU" sz="1200" dirty="0"/>
          </a:p>
        </p:txBody>
      </p:sp>
      <p:sp>
        <p:nvSpPr>
          <p:cNvPr id="4" name="Содержимое 3"/>
          <p:cNvSpPr>
            <a:spLocks noGrp="1"/>
          </p:cNvSpPr>
          <p:nvPr>
            <p:ph sz="half" idx="2"/>
          </p:nvPr>
        </p:nvSpPr>
        <p:spPr>
          <a:xfrm>
            <a:off x="5715008" y="2214553"/>
            <a:ext cx="3143272" cy="2857521"/>
          </a:xfrm>
        </p:spPr>
        <p:txBody>
          <a:bodyPr>
            <a:normAutofit/>
          </a:bodyPr>
          <a:lstStyle/>
          <a:p>
            <a:endParaRPr lang="ru-RU" dirty="0"/>
          </a:p>
        </p:txBody>
      </p:sp>
      <p:pic>
        <p:nvPicPr>
          <p:cNvPr id="33794" name="Picture 2" descr="http://content.foto.mail.ru/mail/legion.volga/_cover/h-27.jpg"/>
          <p:cNvPicPr>
            <a:picLocks noChangeAspect="1" noChangeArrowheads="1"/>
          </p:cNvPicPr>
          <p:nvPr/>
        </p:nvPicPr>
        <p:blipFill>
          <a:blip r:embed="rId5"/>
          <a:srcRect/>
          <a:stretch>
            <a:fillRect/>
          </a:stretch>
        </p:blipFill>
        <p:spPr bwMode="auto">
          <a:xfrm>
            <a:off x="4810128" y="1357298"/>
            <a:ext cx="4333872" cy="4262434"/>
          </a:xfrm>
          <a:prstGeom prst="rect">
            <a:avLst/>
          </a:prstGeom>
          <a:noFill/>
        </p:spPr>
      </p:pic>
      <p:pic>
        <p:nvPicPr>
          <p:cNvPr id="1026" name="Picture 2" descr="D:\С Рабочего стола\АЛКОГОЛЬ\Drunken+yoga_423518_5360251.jpg"/>
          <p:cNvPicPr>
            <a:picLocks noChangeAspect="1" noChangeArrowheads="1"/>
          </p:cNvPicPr>
          <p:nvPr/>
        </p:nvPicPr>
        <p:blipFill>
          <a:blip r:embed="rId6"/>
          <a:srcRect/>
          <a:stretch>
            <a:fillRect/>
          </a:stretch>
        </p:blipFill>
        <p:spPr bwMode="auto">
          <a:xfrm>
            <a:off x="4572000" y="4143380"/>
            <a:ext cx="2252528" cy="2500306"/>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p:txBody>
          <a:bodyPr>
            <a:normAutofit fontScale="77500" lnSpcReduction="20000"/>
          </a:bodyPr>
          <a:lstStyle/>
          <a:p>
            <a:r>
              <a:rPr lang="ru-RU" b="1" dirty="0" smtClean="0"/>
              <a:t>Алкоголь очень калорийный</a:t>
            </a:r>
          </a:p>
          <a:p>
            <a:r>
              <a:rPr lang="ru-RU" dirty="0" smtClean="0">
                <a:latin typeface="Times New Roman" pitchFamily="18" charset="0"/>
                <a:cs typeface="Times New Roman" pitchFamily="18" charset="0"/>
              </a:rPr>
              <a:t>Алкоголь – весьма калорийный продукт за счет своего главного ингредиента – спирта. В 100 граммах водки – около 240 ккал, а в бутылке – почти суточная норма тощего человека. При этом  калории алкоголя принято называть «пустыми» – в них нет белков, жиров и углеводов, из которых состоит любая пища.</a:t>
            </a:r>
          </a:p>
          <a:p>
            <a:r>
              <a:rPr lang="ru-RU" dirty="0" smtClean="0">
                <a:latin typeface="Times New Roman" pitchFamily="18" charset="0"/>
                <a:cs typeface="Times New Roman" pitchFamily="18" charset="0"/>
              </a:rPr>
              <a:t>Алкогольные калории — это чистая энергия, которую организму необходимо потратить. Замечали, что под воздействием алкоголя люди становятся активнее?</a:t>
            </a:r>
          </a:p>
          <a:p>
            <a:r>
              <a:rPr lang="ru-RU" dirty="0" smtClean="0">
                <a:latin typeface="Times New Roman" pitchFamily="18" charset="0"/>
                <a:cs typeface="Times New Roman" pitchFamily="18" charset="0"/>
              </a:rPr>
              <a:t>Организм, получая дозу таких пустых калорий, немедленно перестраивается таким образом, чтобы от них избавиться в первую очередь. Потому что запасти алкоголь он не может и стремится всеми силами его вывести. Именно поэтому организм перестаёт сжигать жировые и углеводные запасы, переходя на алкогольное топливо, а эти жировые запасы, подготовленные к сжиганию, просто откладываются на будущее. </a:t>
            </a:r>
            <a:endParaRPr lang="ru-RU" dirty="0">
              <a:latin typeface="Times New Roman" pitchFamily="18" charset="0"/>
              <a:cs typeface="Times New Roman" pitchFamily="18" charset="0"/>
            </a:endParaRPr>
          </a:p>
        </p:txBody>
      </p:sp>
      <p:sp>
        <p:nvSpPr>
          <p:cNvPr id="3" name="Заголовок 2"/>
          <p:cNvSpPr>
            <a:spLocks noGrp="1"/>
          </p:cNvSpPr>
          <p:nvPr>
            <p:ph type="title"/>
          </p:nvPr>
        </p:nvSpPr>
        <p:spPr/>
        <p:txBody>
          <a:bodyPr>
            <a:normAutofit fontScale="90000"/>
          </a:bodyPr>
          <a:lstStyle/>
          <a:p>
            <a:pPr algn="ctr"/>
            <a:r>
              <a:rPr lang="ru-RU" sz="4400" b="1" dirty="0" smtClean="0">
                <a:solidFill>
                  <a:srgbClr val="FF0000"/>
                </a:solidFill>
                <a:latin typeface="Times New Roman" pitchFamily="18" charset="0"/>
                <a:cs typeface="Times New Roman" pitchFamily="18" charset="0"/>
              </a:rPr>
              <a:t>ТЕРРИТОРИЯ ЗДОРОВОГО ОБРАЗА ЖИЗНИ</a:t>
            </a:r>
            <a:endParaRPr lang="ru-RU"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457200" y="357166"/>
            <a:ext cx="8229600" cy="5738834"/>
          </a:xfrm>
        </p:spPr>
        <p:txBody>
          <a:bodyPr>
            <a:normAutofit fontScale="77500" lnSpcReduction="20000"/>
          </a:bodyPr>
          <a:lstStyle/>
          <a:p>
            <a:r>
              <a:rPr lang="ru-RU" sz="2400" dirty="0" smtClean="0">
                <a:latin typeface="Times New Roman" pitchFamily="18" charset="0"/>
                <a:cs typeface="Times New Roman" pitchFamily="18" charset="0"/>
              </a:rPr>
              <a:t>Этиловый спирт (этанол) имеет энергетическую ценность 7 кал на 1 г. По своим свойствам спирт похож на углеводы, только в отличие от них он не может превращаться в гликоген (основной запасной углевод человека) и откладываться в мышцах для дальнейшего преобразования. Для человека спирт токсичен. При первом же попадании внутрь он начинает перерабатываться со скоростью около 10 г/ч. То есть, если вы выпили 200 грамм  алкоголя, организм избавится от продуктов интоксикации только через восемь часов. Фермент под названием «</a:t>
            </a:r>
            <a:r>
              <a:rPr lang="ru-RU" sz="2400" dirty="0" err="1" smtClean="0">
                <a:latin typeface="Times New Roman" pitchFamily="18" charset="0"/>
                <a:cs typeface="Times New Roman" pitchFamily="18" charset="0"/>
              </a:rPr>
              <a:t>дегидрогеназа</a:t>
            </a:r>
            <a:r>
              <a:rPr lang="ru-RU" sz="2400" dirty="0" smtClean="0">
                <a:latin typeface="Times New Roman" pitchFamily="18" charset="0"/>
                <a:cs typeface="Times New Roman" pitchFamily="18" charset="0"/>
              </a:rPr>
              <a:t>» преобразует спирт в ацетальдегид (уксусный альдегид) – высокотоксичное вещество. Именно из-за него утром возникают неприятные ощущения. Другие ферменты превращают ацетальдегид в уксусную кислоту и затем уже в углекислый газ, воду и энергию. Следовательно, принимая алкоголь, вы тормозите процесс окисления жиров, что приводит к их отложению.</a:t>
            </a:r>
          </a:p>
          <a:p>
            <a:r>
              <a:rPr lang="ru-RU" dirty="0" smtClean="0">
                <a:latin typeface="Times New Roman" pitchFamily="18" charset="0"/>
                <a:cs typeface="Times New Roman" pitchFamily="18" charset="0"/>
              </a:rPr>
              <a:t>Фактически  же степень полного распада этанола в организме даже у здоровых людей различается, по меньшей мере, в 3 раза, что обусловлено генетическими факторами, влияющими на активность ферментов, которые расщепляют этанол и ацетальдегид до углекислого газа и воды. А при заболеваниях печени скорость и степень обезвреживания этанола вообще нарушается. Кстати при ожирении 11-Ш степени обмен поступившего в организм этанола нарушается в связи с отложением жира в </a:t>
            </a:r>
            <a:r>
              <a:rPr lang="ru-RU" dirty="0" err="1" smtClean="0">
                <a:latin typeface="Times New Roman" pitchFamily="18" charset="0"/>
                <a:cs typeface="Times New Roman" pitchFamily="18" charset="0"/>
              </a:rPr>
              <a:t>гепатоцитах</a:t>
            </a:r>
            <a:r>
              <a:rPr lang="ru-RU" dirty="0" smtClean="0">
                <a:latin typeface="Times New Roman" pitchFamily="18" charset="0"/>
                <a:cs typeface="Times New Roman" pitchFamily="18" charset="0"/>
              </a:rPr>
              <a:t> – клетках печени. </a:t>
            </a:r>
            <a:r>
              <a:rPr lang="ru-RU" dirty="0" smtClean="0">
                <a:solidFill>
                  <a:srgbClr val="FF0000"/>
                </a:solidFill>
                <a:latin typeface="Times New Roman" pitchFamily="18" charset="0"/>
                <a:cs typeface="Times New Roman" pitchFamily="18" charset="0"/>
              </a:rPr>
              <a:t>Если вы занимаетесь ФА с целью приведения своего веса к норме, то алкоголь исключается в любом виде.</a:t>
            </a:r>
          </a:p>
          <a:p>
            <a:endParaRPr lang="ru-RU" dirty="0"/>
          </a:p>
        </p:txBody>
      </p:sp>
      <p:sp>
        <p:nvSpPr>
          <p:cNvPr id="3" name="Заголовок 2"/>
          <p:cNvSpPr>
            <a:spLocks noGrp="1"/>
          </p:cNvSpPr>
          <p:nvPr>
            <p:ph type="title"/>
          </p:nvPr>
        </p:nvSpPr>
        <p:spPr>
          <a:xfrm>
            <a:off x="457200" y="152400"/>
            <a:ext cx="8229600" cy="61890"/>
          </a:xfrm>
        </p:spPr>
        <p:txBody>
          <a:bodyPr>
            <a:normAutofit fontScale="90000"/>
          </a:bodyPr>
          <a:lstStyle/>
          <a:p>
            <a:r>
              <a:rPr lang="ru-RU" sz="2200" dirty="0" smtClean="0">
                <a:solidFill>
                  <a:schemeClr val="tx1"/>
                </a:solidFill>
                <a:latin typeface="Times New Roman" pitchFamily="18" charset="0"/>
                <a:cs typeface="Times New Roman" pitchFamily="18" charset="0"/>
              </a:rPr>
              <a:t>	</a:t>
            </a:r>
            <a:endParaRPr lang="ru-RU" sz="22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p:txBody>
          <a:bodyPr>
            <a:normAutofit fontScale="77500" lnSpcReduction="20000"/>
          </a:bodyPr>
          <a:lstStyle/>
          <a:p>
            <a:r>
              <a:rPr lang="ru-RU" b="1" dirty="0" smtClean="0">
                <a:latin typeface="Times New Roman" pitchFamily="18" charset="0"/>
                <a:cs typeface="Times New Roman" pitchFamily="18" charset="0"/>
              </a:rPr>
              <a:t>Алкоголь снижает уровень силы</a:t>
            </a:r>
            <a:endParaRPr lang="ru-RU" dirty="0" smtClean="0">
              <a:latin typeface="Times New Roman" pitchFamily="18" charset="0"/>
              <a:cs typeface="Times New Roman" pitchFamily="18" charset="0"/>
            </a:endParaRPr>
          </a:p>
          <a:p>
            <a:r>
              <a:rPr lang="ru-RU" b="1" dirty="0" smtClean="0">
                <a:latin typeface="Times New Roman" pitchFamily="18" charset="0"/>
                <a:cs typeface="Times New Roman" pitchFamily="18" charset="0"/>
              </a:rPr>
              <a:t>3 стандартных единицы алкоголя </a:t>
            </a:r>
            <a:r>
              <a:rPr lang="ru-RU" dirty="0" smtClean="0">
                <a:latin typeface="Times New Roman" pitchFamily="18" charset="0"/>
                <a:cs typeface="Times New Roman" pitchFamily="18" charset="0"/>
              </a:rPr>
              <a:t>(30 мл спирта или 75 мл 40-градусного напитка)</a:t>
            </a:r>
            <a:r>
              <a:rPr lang="ru-RU" b="1" dirty="0" smtClean="0">
                <a:latin typeface="Times New Roman" pitchFamily="18" charset="0"/>
                <a:cs typeface="Times New Roman" pitchFamily="18" charset="0"/>
              </a:rPr>
              <a:t> понизили уровень максимальной силы мужчин на 45%</a:t>
            </a:r>
            <a:r>
              <a:rPr lang="ru-RU" dirty="0" smtClean="0">
                <a:latin typeface="Times New Roman" pitchFamily="18" charset="0"/>
                <a:cs typeface="Times New Roman" pitchFamily="18" charset="0"/>
              </a:rPr>
              <a:t> на 12 часов после его потребления.</a:t>
            </a:r>
          </a:p>
          <a:p>
            <a:r>
              <a:rPr lang="ru-RU" dirty="0" smtClean="0">
                <a:latin typeface="Times New Roman" pitchFamily="18" charset="0"/>
                <a:cs typeface="Times New Roman" pitchFamily="18" charset="0"/>
              </a:rPr>
              <a:t>Более малые дозы – в </a:t>
            </a:r>
            <a:r>
              <a:rPr lang="ru-RU" b="1" dirty="0" smtClean="0">
                <a:latin typeface="Times New Roman" pitchFamily="18" charset="0"/>
                <a:cs typeface="Times New Roman" pitchFamily="18" charset="0"/>
              </a:rPr>
              <a:t>1,5 стандартных единицы – не влияют на уровень максимальной силы</a:t>
            </a:r>
            <a:r>
              <a:rPr lang="ru-RU" dirty="0" smtClean="0">
                <a:latin typeface="Times New Roman" pitchFamily="18" charset="0"/>
                <a:cs typeface="Times New Roman" pitchFamily="18" charset="0"/>
              </a:rPr>
              <a:t>. Однако, маленькие дозы ослабляют передачу нервных сигналов к мышцам, что в дальнейшем может снизить силовую результативность.</a:t>
            </a:r>
          </a:p>
          <a:p>
            <a:r>
              <a:rPr lang="ru-RU" dirty="0" smtClean="0">
                <a:latin typeface="Times New Roman" pitchFamily="18" charset="0"/>
                <a:cs typeface="Times New Roman" pitchFamily="18" charset="0"/>
              </a:rPr>
              <a:t>Ученые из Института Питания и здоровья в Новой Зеландии провели следующее </a:t>
            </a:r>
            <a:r>
              <a:rPr lang="ru-RU" dirty="0" smtClean="0">
                <a:latin typeface="Times New Roman" pitchFamily="18" charset="0"/>
                <a:cs typeface="Times New Roman" pitchFamily="18" charset="0"/>
                <a:hlinkClick r:id="rId2"/>
              </a:rPr>
              <a:t>исследование</a:t>
            </a:r>
            <a:r>
              <a:rPr lang="ru-RU" dirty="0" smtClean="0">
                <a:latin typeface="Times New Roman" pitchFamily="18" charset="0"/>
                <a:cs typeface="Times New Roman" pitchFamily="18" charset="0"/>
              </a:rPr>
              <a:t>. 10 здоровых мужчин получали нагрузку на </a:t>
            </a:r>
            <a:r>
              <a:rPr lang="ru-RU" dirty="0" err="1" smtClean="0">
                <a:latin typeface="Times New Roman" pitchFamily="18" charset="0"/>
                <a:cs typeface="Times New Roman" pitchFamily="18" charset="0"/>
              </a:rPr>
              <a:t>квадрицепсы</a:t>
            </a:r>
            <a:r>
              <a:rPr lang="ru-RU" dirty="0" smtClean="0">
                <a:latin typeface="Times New Roman" pitchFamily="18" charset="0"/>
                <a:cs typeface="Times New Roman" pitchFamily="18" charset="0"/>
              </a:rPr>
              <a:t> (четырехглавые </a:t>
            </a:r>
            <a:r>
              <a:rPr lang="ru-RU" dirty="0" err="1" smtClean="0">
                <a:latin typeface="Times New Roman" pitchFamily="18" charset="0"/>
                <a:cs typeface="Times New Roman" pitchFamily="18" charset="0"/>
              </a:rPr>
              <a:t>мыщцы</a:t>
            </a:r>
            <a:r>
              <a:rPr lang="ru-RU" dirty="0" smtClean="0">
                <a:latin typeface="Times New Roman" pitchFamily="18" charset="0"/>
                <a:cs typeface="Times New Roman" pitchFamily="18" charset="0"/>
              </a:rPr>
              <a:t> бедра) в течение 2 недель. При этом, после нагрузки в один день исследований мужчины выпивали напиток из водки и апельсинового сока (1 г этанола на 1 кг массы тела), в другой день исследований — просто апельсиновый сок.</a:t>
            </a:r>
          </a:p>
          <a:p>
            <a:r>
              <a:rPr lang="ru-RU" dirty="0" smtClean="0">
                <a:latin typeface="Times New Roman" pitchFamily="18" charset="0"/>
                <a:cs typeface="Times New Roman" pitchFamily="18" charset="0"/>
              </a:rPr>
              <a:t>Наибольшее падение эффективности наблюдалось </a:t>
            </a:r>
            <a:r>
              <a:rPr lang="ru-RU" b="1" dirty="0" smtClean="0">
                <a:latin typeface="Times New Roman" pitchFamily="18" charset="0"/>
                <a:cs typeface="Times New Roman" pitchFamily="18" charset="0"/>
              </a:rPr>
              <a:t>через 36 часов: мышца была слабее примерно на 30% после приема алкоголя по сравнению с приемом простого сока</a:t>
            </a:r>
            <a:r>
              <a:rPr lang="ru-RU" dirty="0" smtClean="0">
                <a:latin typeface="Times New Roman" pitchFamily="18" charset="0"/>
                <a:cs typeface="Times New Roman" pitchFamily="18" charset="0"/>
              </a:rPr>
              <a:t>.</a:t>
            </a:r>
            <a:endParaRPr lang="ru-RU" dirty="0">
              <a:latin typeface="Times New Roman" pitchFamily="18" charset="0"/>
              <a:cs typeface="Times New Roman" pitchFamily="18" charset="0"/>
            </a:endParaRPr>
          </a:p>
        </p:txBody>
      </p:sp>
      <p:sp>
        <p:nvSpPr>
          <p:cNvPr id="3" name="Заголовок 2"/>
          <p:cNvSpPr>
            <a:spLocks noGrp="1"/>
          </p:cNvSpPr>
          <p:nvPr>
            <p:ph type="title"/>
          </p:nvPr>
        </p:nvSpPr>
        <p:spPr>
          <a:xfrm>
            <a:off x="457200" y="152400"/>
            <a:ext cx="8229600" cy="1062022"/>
          </a:xfrm>
        </p:spPr>
        <p:txBody>
          <a:bodyPr>
            <a:normAutofit/>
          </a:bodyPr>
          <a:lstStyle/>
          <a:p>
            <a:r>
              <a:rPr lang="ru-RU" dirty="0" smtClean="0">
                <a:solidFill>
                  <a:srgbClr val="FF0000"/>
                </a:solidFill>
                <a:latin typeface="Times New Roman" pitchFamily="18" charset="0"/>
                <a:cs typeface="Times New Roman" pitchFamily="18" charset="0"/>
              </a:rPr>
              <a:t>Территория здорового образа жизни</a:t>
            </a:r>
            <a:endParaRPr lang="ru-RU" dirty="0">
              <a:solidFill>
                <a:srgbClr val="FF0000"/>
              </a:solidFill>
              <a:latin typeface="Times New Roman" pitchFamily="18" charset="0"/>
              <a:cs typeface="Times New Roman" pitchFamily="18"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457200" y="1214422"/>
            <a:ext cx="8229600" cy="4881578"/>
          </a:xfrm>
        </p:spPr>
        <p:txBody>
          <a:bodyPr>
            <a:normAutofit/>
          </a:bodyPr>
          <a:lstStyle/>
          <a:p>
            <a:r>
              <a:rPr lang="ru-RU" b="1" dirty="0" smtClean="0"/>
              <a:t>Даже единичное употребление алкоголя дает долгосрочный эффект</a:t>
            </a:r>
          </a:p>
          <a:p>
            <a:r>
              <a:rPr lang="ru-RU" dirty="0" smtClean="0">
                <a:latin typeface="Times New Roman" pitchFamily="18" charset="0"/>
                <a:cs typeface="Times New Roman" pitchFamily="18" charset="0"/>
              </a:rPr>
              <a:t>Как гласит старая шутка (в которой много правды): алкоголь полностью выветривается из организма за 21 день, то есть никогда.</a:t>
            </a:r>
          </a:p>
          <a:p>
            <a:r>
              <a:rPr lang="ru-RU" dirty="0" smtClean="0">
                <a:latin typeface="Times New Roman" pitchFamily="18" charset="0"/>
                <a:cs typeface="Times New Roman" pitchFamily="18" charset="0"/>
              </a:rPr>
              <a:t>Согласно американскому исследованию, в котором принимали участие 170 студентов-спортсменов, единичное злоупотребление алкоголем имеет долгосрочный эффект — прежние результаты достигаются лишь через 1-3 месяца после злоупотребления.</a:t>
            </a:r>
            <a:endParaRPr lang="ru-RU" dirty="0">
              <a:latin typeface="Times New Roman" pitchFamily="18" charset="0"/>
              <a:cs typeface="Times New Roman" pitchFamily="18" charset="0"/>
            </a:endParaRPr>
          </a:p>
        </p:txBody>
      </p:sp>
      <p:sp>
        <p:nvSpPr>
          <p:cNvPr id="3" name="Заголовок 2"/>
          <p:cNvSpPr>
            <a:spLocks noGrp="1"/>
          </p:cNvSpPr>
          <p:nvPr>
            <p:ph type="title"/>
          </p:nvPr>
        </p:nvSpPr>
        <p:spPr>
          <a:xfrm>
            <a:off x="457200" y="152400"/>
            <a:ext cx="8229600" cy="776270"/>
          </a:xfrm>
        </p:spPr>
        <p:txBody>
          <a:bodyPr/>
          <a:lstStyle/>
          <a:p>
            <a:r>
              <a:rPr lang="ru-RU" dirty="0" smtClean="0">
                <a:solidFill>
                  <a:srgbClr val="FF0000"/>
                </a:solidFill>
                <a:latin typeface="Times New Roman" pitchFamily="18" charset="0"/>
                <a:cs typeface="Times New Roman" pitchFamily="18" charset="0"/>
              </a:rPr>
              <a:t>Территория здорового образа жизни</a:t>
            </a:r>
            <a:endParaRPr lang="ru-RU" dirty="0"/>
          </a:p>
        </p:txBody>
      </p:sp>
    </p:spTree>
  </p:cSld>
  <p:clrMapOvr>
    <a:masterClrMapping/>
  </p:clrMapOvr>
</p:sld>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4.xml.rels><?xml version="1.0" encoding="UTF-8" standalone="yes"?>
<Relationships xmlns="http://schemas.openxmlformats.org/package/2006/relationships"><Relationship Id="rId1" Type="http://schemas.openxmlformats.org/officeDocument/2006/relationships/image" Target="../media/image4.jpeg"/></Relationships>
</file>

<file path=ppt/theme/_rels/theme5.xml.rels><?xml version="1.0" encoding="UTF-8" standalone="yes"?>
<Relationships xmlns="http://schemas.openxmlformats.org/package/2006/relationships"><Relationship Id="rId1" Type="http://schemas.openxmlformats.org/officeDocument/2006/relationships/image" Target="../media/image4.jpeg"/></Relationships>
</file>

<file path=ppt/theme/_rels/them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7.xml.rels><?xml version="1.0" encoding="UTF-8" standalone="yes"?>
<Relationships xmlns="http://schemas.openxmlformats.org/package/2006/relationships"><Relationship Id="rId1" Type="http://schemas.openxmlformats.org/officeDocument/2006/relationships/image" Target="../media/image5.jpeg"/></Relationships>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Бумажная">
  <a:themeElements>
    <a:clrScheme name="Бумажная">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Бумажная">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Бумажная">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ppt/theme/theme3.xml><?xml version="1.0" encoding="utf-8"?>
<a:theme xmlns:a="http://schemas.openxmlformats.org/drawingml/2006/main" name="1_Бумажная">
  <a:themeElements>
    <a:clrScheme name="Бумажная">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Бумажная">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Бумажная">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ppt/theme/theme4.xml><?xml version="1.0" encoding="utf-8"?>
<a:theme xmlns:a="http://schemas.openxmlformats.org/drawingml/2006/main" name="Апекс">
  <a:themeElements>
    <a:clrScheme name="Апекс">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Апекс">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Апекс">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5.xml><?xml version="1.0" encoding="utf-8"?>
<a:theme xmlns:a="http://schemas.openxmlformats.org/drawingml/2006/main" name="1_Апекс">
  <a:themeElements>
    <a:clrScheme name="Апекс">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Апекс">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Апекс">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6.xml><?xml version="1.0" encoding="utf-8"?>
<a:theme xmlns:a="http://schemas.openxmlformats.org/drawingml/2006/main" name="2_Бумажная">
  <a:themeElements>
    <a:clrScheme name="Бумажная">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Бумажная">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Бумажная">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ppt/theme/theme7.xml><?xml version="1.0" encoding="utf-8"?>
<a:theme xmlns:a="http://schemas.openxmlformats.org/drawingml/2006/main" name="Городская">
  <a:themeElements>
    <a:clrScheme name="Городская">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Городская">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Городская">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8.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1135</TotalTime>
  <Words>1656</Words>
  <Application>Microsoft Office PowerPoint</Application>
  <PresentationFormat>Экран (4:3)</PresentationFormat>
  <Paragraphs>63</Paragraphs>
  <Slides>19</Slides>
  <Notes>0</Notes>
  <HiddenSlides>0</HiddenSlides>
  <MMClips>0</MMClips>
  <ScaleCrop>false</ScaleCrop>
  <HeadingPairs>
    <vt:vector size="4" baseType="variant">
      <vt:variant>
        <vt:lpstr>Тема</vt:lpstr>
      </vt:variant>
      <vt:variant>
        <vt:i4>7</vt:i4>
      </vt:variant>
      <vt:variant>
        <vt:lpstr>Заголовки слайдов</vt:lpstr>
      </vt:variant>
      <vt:variant>
        <vt:i4>19</vt:i4>
      </vt:variant>
    </vt:vector>
  </HeadingPairs>
  <TitlesOfParts>
    <vt:vector size="26" baseType="lpstr">
      <vt:lpstr>Тема Office</vt:lpstr>
      <vt:lpstr>Бумажная</vt:lpstr>
      <vt:lpstr>1_Бумажная</vt:lpstr>
      <vt:lpstr>Апекс</vt:lpstr>
      <vt:lpstr>1_Апекс</vt:lpstr>
      <vt:lpstr>2_Бумажная</vt:lpstr>
      <vt:lpstr>Городская</vt:lpstr>
      <vt:lpstr>        Территория здорового образа жизни Об  ответственном  отношении  к  алкоголю</vt:lpstr>
      <vt:lpstr>     Территория здорового образа жизни</vt:lpstr>
      <vt:lpstr>ТЕРРИТОРИЯ ЗДОРОВОГО ОБРАЗА ЖИЗНИ</vt:lpstr>
      <vt:lpstr>ТЕРРИТОРИЯ ЗДОРОВОГО ОБРАЗА ЖИЗНИ</vt:lpstr>
      <vt:lpstr>ТЕРРИТОРИЯ ЗДОРОВОГО ОБРАЗА ЖИЗНИ</vt:lpstr>
      <vt:lpstr>ТЕРРИТОРИЯ ЗДОРОВОГО ОБРАЗА ЖИЗНИ</vt:lpstr>
      <vt:lpstr> </vt:lpstr>
      <vt:lpstr>Территория здорового образа жизни</vt:lpstr>
      <vt:lpstr>Территория здорового образа жизни</vt:lpstr>
      <vt:lpstr>   Пиво – это тоже алкоголь !</vt:lpstr>
      <vt:lpstr>Слайд 11</vt:lpstr>
      <vt:lpstr>Энергетики  - «маскировка» алкоголя!</vt:lpstr>
      <vt:lpstr>Территория здорового образа жизни</vt:lpstr>
      <vt:lpstr>«Около полугода назад мой 9-летний брат очень плохо себя почувствовал после тренировки, — вспоминает 20-летняя Анастасия. — Налицо были признаки отравления: тошнота, рвота, головокружение. Он признался, что перед походом в секцию вместе с друзьями купил энергетический напиток, чтобы «быть сильнее и круче». Однако вышло совсем наоборот. </vt:lpstr>
      <vt:lpstr>Слайд 15</vt:lpstr>
      <vt:lpstr>Слайд 16</vt:lpstr>
      <vt:lpstr>Научитесь говорить «нет», когда вам предлагают выпить. Вспомните свои любимые занятия – спорт  и танцы, которые  не  сочетаются  с  употреблением  алкоголя.</vt:lpstr>
      <vt:lpstr>ТЕРРИТОРИЯ ЗДОРОВОГО ОБРАЗА ЖИЗНИ</vt:lpstr>
      <vt:lpstr>Слайд 19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РВФД</dc:creator>
  <cp:lastModifiedBy>РВФД</cp:lastModifiedBy>
  <cp:revision>164</cp:revision>
  <dcterms:created xsi:type="dcterms:W3CDTF">2015-08-04T07:19:52Z</dcterms:created>
  <dcterms:modified xsi:type="dcterms:W3CDTF">2020-11-10T08:22:25Z</dcterms:modified>
</cp:coreProperties>
</file>