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5" r:id="rId4"/>
    <p:sldId id="287" r:id="rId5"/>
    <p:sldId id="288" r:id="rId6"/>
    <p:sldId id="289" r:id="rId7"/>
    <p:sldId id="290" r:id="rId8"/>
    <p:sldId id="291" r:id="rId9"/>
    <p:sldId id="267" r:id="rId10"/>
    <p:sldId id="268" r:id="rId11"/>
    <p:sldId id="293" r:id="rId12"/>
    <p:sldId id="294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C778-0CEA-4B9F-8BA1-74FC4D3E5A7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BE56-0D8A-468C-90E6-C6E91EEB3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fitnes-zarya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3999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21431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ГАУЗ Республики Мордовия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«Республиканский врачебно-физкультурный диспансер»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28992" cy="6858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Зона VII</a:t>
            </a:r>
            <a:br>
              <a:rPr lang="ru-RU" sz="2000" b="1" dirty="0" smtClean="0"/>
            </a:br>
            <a:r>
              <a:rPr lang="ru-RU" sz="2000" dirty="0" smtClean="0"/>
              <a:t>Область глаз. Связь со слизистыми решетчатых пазух и полости носа, с лобными долями мозга головы.</a:t>
            </a:r>
            <a:br>
              <a:rPr lang="ru-RU" sz="2000" dirty="0" smtClean="0"/>
            </a:br>
            <a:r>
              <a:rPr lang="ru-RU" sz="2000" u="sng" dirty="0" smtClean="0"/>
              <a:t>Локализация точек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ЦУАНЬ-ЧЖУ — в ямках под началом бровей, симметричная.</a:t>
            </a:r>
            <a:br>
              <a:rPr lang="ru-RU" sz="2000" dirty="0" smtClean="0"/>
            </a:br>
            <a:r>
              <a:rPr lang="ru-RU" sz="2000" dirty="0" smtClean="0"/>
              <a:t>ИНЬ-ТАН — в углублении по центру переносицы.</a:t>
            </a:r>
            <a:br>
              <a:rPr lang="ru-RU" sz="2000" dirty="0" smtClean="0"/>
            </a:br>
            <a:r>
              <a:rPr lang="ru-RU" sz="2000" dirty="0" smtClean="0"/>
              <a:t>СЫ-ЧЖУ-КУН — у внешних концов бровей, в небольших выемках у краев глазниц, симметричная.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286124"/>
            <a:ext cx="4900618" cy="284003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Улучшается иннервация (нервная регуляция) и кровоток слизистых верхних отделов полости носа, областей яблок глаз, лобных долей мозга головы.</a:t>
            </a:r>
          </a:p>
          <a:p>
            <a:r>
              <a:rPr lang="ru-RU" dirty="0" smtClean="0"/>
              <a:t>Как следствие стабилизируются психика, мозговая деятельность, работоспособность.</a:t>
            </a:r>
          </a:p>
          <a:p>
            <a:r>
              <a:rPr lang="ru-RU" dirty="0" smtClean="0"/>
              <a:t>Проходят боли головы, бессонница.</a:t>
            </a:r>
          </a:p>
          <a:p>
            <a:r>
              <a:rPr lang="ru-RU" dirty="0" smtClean="0"/>
              <a:t>Исчезает или уменьшается косоглазие.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050" y="214290"/>
            <a:ext cx="344347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ВФД\Desktop\23.10.20 фото массаж по Уманской\IMG-20201023-WA0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1747838" cy="30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429024" cy="63690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Зона VIII</a:t>
            </a:r>
            <a:br>
              <a:rPr lang="ru-RU" sz="1800" b="1" dirty="0" smtClean="0"/>
            </a:br>
            <a:r>
              <a:rPr lang="ru-RU" sz="1800" dirty="0" smtClean="0"/>
              <a:t>Область ушей, включая ушные раковины и их основания.</a:t>
            </a:r>
            <a:br>
              <a:rPr lang="ru-RU" sz="1800" dirty="0" smtClean="0"/>
            </a:br>
            <a:r>
              <a:rPr lang="ru-RU" sz="1800" dirty="0" smtClean="0"/>
              <a:t>Проекция небных миндалин, желёз поджелудочной, вилочковой, щитовидной, околощитовидной, гипофиза, бронхов, легких, желудка, тонкого и толстого кишечника, печени.</a:t>
            </a:r>
            <a:br>
              <a:rPr lang="ru-RU" sz="1800" dirty="0" smtClean="0"/>
            </a:br>
            <a:r>
              <a:rPr lang="ru-RU" sz="1800" u="sng" dirty="0" smtClean="0"/>
              <a:t>Локализация симметричных точек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ТИН-ГУН — между козелками ушей и нижнечелюстными суставами. Открывая рот, в этом месте можно прощупать впадину.</a:t>
            </a:r>
            <a:br>
              <a:rPr lang="ru-RU" sz="1800" dirty="0" smtClean="0"/>
            </a:br>
            <a:r>
              <a:rPr lang="ru-RU" sz="1800" dirty="0" smtClean="0"/>
              <a:t>И-ФЭН — под мочкой уха, у ее основания, при их нажатии в ушах чувствуется шум.</a:t>
            </a:r>
            <a:br>
              <a:rPr lang="ru-RU" sz="1800" dirty="0" smtClean="0"/>
            </a:br>
            <a:r>
              <a:rPr lang="ru-RU" sz="1800" dirty="0" smtClean="0"/>
              <a:t>Им следует уделять особое внимание. Боль может указывать на скрытые вялотекущие воспалительные процессы в миндалинах, что влечет многие заболевания от шума в ушах до аритмии сердца.</a:t>
            </a:r>
            <a:endParaRPr lang="ru-RU" sz="1800" b="0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00438"/>
            <a:ext cx="4471990" cy="30718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Восстанавливается работа ушных нервов.</a:t>
            </a:r>
          </a:p>
          <a:p>
            <a:r>
              <a:rPr lang="ru-RU" dirty="0" smtClean="0"/>
              <a:t>Улучшаются функции вестибулярного аппарата, слух, настроение, характер, походка становится твердой.</a:t>
            </a:r>
          </a:p>
          <a:p>
            <a:r>
              <a:rPr lang="ru-RU" dirty="0" smtClean="0"/>
              <a:t>Нормализуется вес, рост, работоспособность.</a:t>
            </a:r>
          </a:p>
          <a:p>
            <a:r>
              <a:rPr lang="ru-RU" dirty="0" smtClean="0"/>
              <a:t>Проходят головокружения, облегчается дыхание.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28"/>
            <a:ext cx="264320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ВФД\Desktop\23.10.20 фото массаж по Уманской\IMG-20201023-WA0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04"/>
            <a:ext cx="1476211" cy="25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286116" cy="60833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Зона IX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Симметричные точки на кистях рук и предплечьях, связаны со всем телом и мозгом.</a:t>
            </a:r>
            <a:br>
              <a:rPr lang="ru-RU" sz="2000" dirty="0" smtClean="0"/>
            </a:br>
            <a:r>
              <a:rPr lang="ru-RU" sz="2000" u="sng" dirty="0" smtClean="0"/>
              <a:t>Локализация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ХЭ-ГУ — сожмите большой и указательный пальцы, на образовавшемся мышечном валике располагается точка-многостаночница, как правило, болезненная.</a:t>
            </a:r>
            <a:br>
              <a:rPr lang="ru-RU" sz="2000" dirty="0" smtClean="0"/>
            </a:br>
            <a:r>
              <a:rPr lang="ru-RU" sz="2000" dirty="0" smtClean="0"/>
              <a:t>ЛЕ-ЦЮЕ — два поперечных пальца выше лучезапястной складки, в области большого пальца,</a:t>
            </a:r>
            <a:br>
              <a:rPr lang="ru-RU" sz="2000" dirty="0" smtClean="0"/>
            </a:br>
            <a:r>
              <a:rPr lang="ru-RU" sz="2000" dirty="0" smtClean="0"/>
              <a:t>НЕЙ-ГУАНЬ — внутренняя сторона предплечья, выше на три поперечных пальца от лучезапястной складки,</a:t>
            </a:r>
            <a:br>
              <a:rPr lang="ru-RU" sz="2000" dirty="0" smtClean="0"/>
            </a:br>
            <a:r>
              <a:rPr lang="ru-RU" sz="2000" dirty="0" smtClean="0"/>
              <a:t>ВАЙ-ГУАНЬ — тыльная сторона предплечья, выше на три поперечных пальца от лучезапястной складки.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357562"/>
            <a:ext cx="5500694" cy="35004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Повышается иммунитет, а потому целесообразно применять в лечении любых хронических болезней.</a:t>
            </a:r>
          </a:p>
          <a:p>
            <a:r>
              <a:rPr lang="ru-RU" dirty="0" smtClean="0"/>
              <a:t>Быстро снимаются боли в верхней части тела.</a:t>
            </a:r>
          </a:p>
          <a:p>
            <a:r>
              <a:rPr lang="ru-RU" dirty="0" smtClean="0"/>
              <a:t>Показано при нервных расстройствах, депрессии, упадке жизненного тонуса. Стимуляция точек усиливает и закрепляет целительное влияние массажа всех предыдущих зон.</a:t>
            </a:r>
          </a:p>
          <a:p>
            <a:r>
              <a:rPr lang="ru-RU" dirty="0" smtClean="0"/>
              <a:t>Полезно чаще массировать все пальцы рук, это хорошо успокаивает и улучшает мозговую деятельность.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857520" cy="32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ВФД\Desktop\20201023_1116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0042"/>
            <a:ext cx="27923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image1559284385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2560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Точечный массаж по Уманской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Точечный массаж по Уманской: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Простая 5-минутная техника укрепит иммунитет, нормализует сон, стабилизирует психику, повысит работоспособность. Точечный массаж по Уманской — замечательный метод </a:t>
            </a:r>
            <a:r>
              <a:rPr lang="ru-RU" sz="2000" dirty="0" smtClean="0"/>
              <a:t>сохранения </a:t>
            </a:r>
            <a:r>
              <a:rPr lang="ru-RU" sz="2000" dirty="0" smtClean="0"/>
              <a:t>иммунитета, укрепления </a:t>
            </a:r>
            <a:r>
              <a:rPr lang="ru-RU" sz="2000" dirty="0" smtClean="0"/>
              <a:t> здоровья, восстановления после физических нагрузок и </a:t>
            </a:r>
            <a:r>
              <a:rPr lang="ru-RU" sz="2000" smtClean="0"/>
              <a:t>спортивных тренировок. </a:t>
            </a:r>
            <a:r>
              <a:rPr lang="ru-RU" sz="2000" dirty="0" smtClean="0"/>
              <a:t>Рекомендуется делать в качестве профилактики: ежедневно 5-6 раз. Здоровым людям можно ограничиться 1-2 сеансами.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64344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Важные моменты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Перед массажем согреваем руки, массируя пальцы и кисти.</a:t>
            </a:r>
            <a:br>
              <a:rPr lang="ru-RU" sz="2200" dirty="0" smtClean="0"/>
            </a:br>
            <a:r>
              <a:rPr lang="ru-RU" sz="2200" u="sng" dirty="0" smtClean="0"/>
              <a:t>Порядок воздействия</a:t>
            </a:r>
            <a:r>
              <a:rPr lang="ru-RU" sz="2200" dirty="0" smtClean="0"/>
              <a:t> обязательно сохраняем согласно нумерации Уманской, начинаем с I зоны и завершаем IX.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Массаж делаем подушечками пальцев (не вонзая ногти) рук 2-мя способами:</a:t>
            </a:r>
          </a:p>
          <a:p>
            <a:r>
              <a:rPr lang="ru-RU" dirty="0" smtClean="0"/>
              <a:t>I — прижимаем к коже и вращаем ими, подобно ввинчиванию, девять раз по ходу часовой стрелки и против нее. На одну точку тратим около 6 секунд, то есть три движения получаются в секунду.</a:t>
            </a:r>
          </a:p>
          <a:p>
            <a:r>
              <a:rPr lang="ru-RU" dirty="0" smtClean="0"/>
              <a:t>II — по методу </a:t>
            </a:r>
            <a:r>
              <a:rPr lang="ru-RU" dirty="0" err="1" smtClean="0"/>
              <a:t>Шиацу</a:t>
            </a:r>
            <a:r>
              <a:rPr lang="ru-RU" dirty="0" smtClean="0"/>
              <a:t>: производим непрерывное давление 5-7 сек, перерыв 1-2 вдоха или секунд, повторить всего 3-5 раз.</a:t>
            </a:r>
          </a:p>
          <a:p>
            <a:r>
              <a:rPr lang="ru-RU" dirty="0" smtClean="0"/>
              <a:t>В 4-ой зоне — </a:t>
            </a:r>
            <a:r>
              <a:rPr lang="ru-RU" u="sng" dirty="0" smtClean="0"/>
              <a:t>никаких вращений</a:t>
            </a:r>
            <a:r>
              <a:rPr lang="ru-RU" dirty="0" smtClean="0"/>
              <a:t> (!), движения только СВЕРХУ ВНИЗ (!).</a:t>
            </a:r>
          </a:p>
          <a:p>
            <a:r>
              <a:rPr lang="ru-RU" u="sng" dirty="0" smtClean="0"/>
              <a:t>Давление на зоны</a:t>
            </a:r>
            <a:r>
              <a:rPr lang="ru-RU" dirty="0" smtClean="0"/>
              <a:t> (кроме 2-ой и 3-ей) оказывают до ощущения легкой болезненности быстро и интенсивно.</a:t>
            </a:r>
          </a:p>
          <a:p>
            <a:r>
              <a:rPr lang="ru-RU" dirty="0" smtClean="0"/>
              <a:t>В зонах повышенной или пониженной чувствительности массаж следует делать 10-15 секунд ежечасно до восстановления естественных ощущений.</a:t>
            </a:r>
          </a:p>
          <a:p>
            <a:r>
              <a:rPr lang="ru-RU" dirty="0" smtClean="0"/>
              <a:t>Симметричные зоны можно массировать одновременно.</a:t>
            </a:r>
          </a:p>
          <a:p>
            <a:r>
              <a:rPr lang="ru-RU" dirty="0" smtClean="0"/>
              <a:t>Утром возможно более сильное давление на участки кожи для активации всех систем организма.</a:t>
            </a:r>
          </a:p>
          <a:p>
            <a:r>
              <a:rPr lang="ru-RU" dirty="0" smtClean="0"/>
              <a:t>Перед сном массаж делайте легкими, расслабляющими движениями. Усилить успокаивающее действие помогут успокоительные чаи с медом, ванна (ножная, для рук и общая).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3143240" cy="607223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Зона I</a:t>
            </a:r>
            <a:br>
              <a:rPr lang="ru-RU" sz="1800" b="1" dirty="0" smtClean="0"/>
            </a:br>
            <a:r>
              <a:rPr lang="ru-RU" sz="1800" dirty="0" smtClean="0"/>
              <a:t>Область средней грудины — решающего поставщика крови и ее стволовых клеток до глубокой старости.</a:t>
            </a:r>
            <a:br>
              <a:rPr lang="ru-RU" sz="1800" dirty="0" smtClean="0"/>
            </a:br>
            <a:r>
              <a:rPr lang="ru-RU" sz="1800" dirty="0" smtClean="0"/>
              <a:t>Здесь находится проекция всех органов грудной клетки: слизистых оболочек бронхов, трахеи, костного мозга, аорты сердца, др.</a:t>
            </a:r>
            <a:br>
              <a:rPr lang="ru-RU" sz="1800" dirty="0" smtClean="0"/>
            </a:br>
            <a:r>
              <a:rPr lang="ru-RU" sz="1800" u="sng" dirty="0" smtClean="0"/>
              <a:t>Локализация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поставьте 4 пальца, кроме большого, под яремную впадину, под мизинцем — начало грудины. У многих людей эта область выпуклая.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24" y="285728"/>
            <a:ext cx="3714776" cy="317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3500438"/>
            <a:ext cx="542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Улучшаются:</a:t>
            </a:r>
            <a:br>
              <a:rPr lang="ru-RU" dirty="0" smtClean="0"/>
            </a:br>
            <a:r>
              <a:rPr lang="ru-RU" dirty="0" smtClean="0"/>
              <a:t>снабжение кровью и нервная регуляция (иннервация) костного мозга грудины, ребер;</a:t>
            </a:r>
            <a:br>
              <a:rPr lang="ru-RU" dirty="0" smtClean="0"/>
            </a:br>
            <a:r>
              <a:rPr lang="ru-RU" dirty="0" smtClean="0"/>
              <a:t>кровоток и кроветворение (усиленно образуются стволовые клетки) в грудной полости.</a:t>
            </a:r>
            <a:br>
              <a:rPr lang="ru-RU" dirty="0" smtClean="0"/>
            </a:br>
            <a:r>
              <a:rPr lang="ru-RU" dirty="0" smtClean="0"/>
              <a:t>Проходят грудные боли, часто принимаемые за сердечные;</a:t>
            </a:r>
            <a:br>
              <a:rPr lang="ru-RU" dirty="0" smtClean="0"/>
            </a:br>
            <a:r>
              <a:rPr lang="ru-RU" dirty="0" smtClean="0"/>
              <a:t> улучшается настроение, проходит беспричинная тоска.</a:t>
            </a:r>
            <a:br>
              <a:rPr lang="ru-RU" dirty="0" smtClean="0"/>
            </a:br>
            <a:r>
              <a:rPr lang="ru-RU" dirty="0" smtClean="0"/>
              <a:t>излечивается кашель, простуда не развивается или проходит в кратчайшие сроки.</a:t>
            </a:r>
            <a:endParaRPr lang="ru-RU" dirty="0"/>
          </a:p>
        </p:txBody>
      </p:sp>
      <p:pic>
        <p:nvPicPr>
          <p:cNvPr id="6" name="Рисунок 5" descr="C:\Users\РВФД\Desktop\23.10.20 фото массаж по Уманской\IMG-20201023-WA0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52"/>
            <a:ext cx="200171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500430" cy="63690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Зона II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Здесь находится вилочковая (тимус) железа — основной орган иммунной системы, участвующий в синтезе Т-лимфоцитов и гормонов роста, обеспечивающих иммунитет на уровне клеток.</a:t>
            </a:r>
            <a:br>
              <a:rPr lang="ru-RU" sz="2000" dirty="0" smtClean="0"/>
            </a:br>
            <a:r>
              <a:rPr lang="ru-RU" sz="2000" dirty="0" smtClean="0"/>
              <a:t>Эта зона связана со слизистыми оболочками гортани и глотки (их нижними отделами).</a:t>
            </a:r>
            <a:br>
              <a:rPr lang="ru-RU" sz="2000" dirty="0" smtClean="0"/>
            </a:br>
            <a:r>
              <a:rPr lang="ru-RU" sz="2000" u="sng" dirty="0" smtClean="0"/>
              <a:t>Локализация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в центре яремной впадины.</a:t>
            </a:r>
            <a:br>
              <a:rPr lang="ru-RU" sz="2000" dirty="0" smtClean="0"/>
            </a:br>
            <a:endParaRPr lang="ru-RU" sz="2000" b="0" i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4502" y="428604"/>
            <a:ext cx="36194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3571877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Стимуляция тимуса укрепляет сопротивляемость организма инфекциям и здоровье в целом, продлевает молодость, служит профилактикой и лечением аллергии, артритов, гепатита B,  рака, останавливает поражение сосудов и соединительной ткани.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Если при регулярном массаже зон 1 и 2 болевые ощущения не проходят более 3-ех недель, следует пройти иммунологическое обследование.</a:t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6" name="Рисунок 5" descr="C:\Users\РВФД\Desktop\23.10.20 фото массаж по Уманской\IMG-20201023-WA0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18573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714776" cy="592935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Область сонных артерий и синокаротидных </a:t>
            </a:r>
            <a:r>
              <a:rPr lang="ru-RU" sz="2000" dirty="0" err="1" smtClean="0"/>
              <a:t>гломусов</a:t>
            </a:r>
            <a:r>
              <a:rPr lang="ru-RU" sz="2000" dirty="0" smtClean="0"/>
              <a:t>, связана с надпочечниками, щитовидной, эндокринными, поджелудочной железами.</a:t>
            </a:r>
            <a:br>
              <a:rPr lang="ru-RU" sz="2000" dirty="0" smtClean="0"/>
            </a:br>
            <a:r>
              <a:rPr lang="ru-RU" sz="2000" dirty="0" err="1" smtClean="0"/>
              <a:t>Гломусы</a:t>
            </a:r>
            <a:r>
              <a:rPr lang="ru-RU" sz="2000" dirty="0" smtClean="0"/>
              <a:t> — главная лаборатория крови, контролируют ее качество (химический и </a:t>
            </a:r>
            <a:r>
              <a:rPr lang="ru-RU" sz="2000" dirty="0" err="1" smtClean="0"/>
              <a:t>микроэлементарный</a:t>
            </a:r>
            <a:r>
              <a:rPr lang="ru-RU" sz="2000" dirty="0" smtClean="0"/>
              <a:t> состав).</a:t>
            </a:r>
            <a:br>
              <a:rPr lang="ru-RU" sz="2000" dirty="0" smtClean="0"/>
            </a:br>
            <a:r>
              <a:rPr lang="ru-RU" sz="2000" dirty="0" err="1" smtClean="0"/>
              <a:t>Гломусы</a:t>
            </a:r>
            <a:r>
              <a:rPr lang="ru-RU" sz="2000" dirty="0" smtClean="0"/>
              <a:t> имеют кровоток в 200 раз больший, чем такой же по величине участок мозга головы.</a:t>
            </a:r>
            <a:br>
              <a:rPr lang="ru-RU" sz="2000" dirty="0" smtClean="0"/>
            </a:br>
            <a:r>
              <a:rPr lang="ru-RU" sz="2000" u="sng" dirty="0" smtClean="0"/>
              <a:t>Локализация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симметрично на передней стороне шеи. Нащупайте (не давить!) пульс сонных артерий по обе стороны наиболее выступающей части кадыка, отступите вверх приблизительно 1 см.</a:t>
            </a:r>
            <a:endParaRPr lang="ru-RU" sz="2000" b="0" i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2434" y="428604"/>
            <a:ext cx="298728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3406" y="4000504"/>
            <a:ext cx="45005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Улучшается кровоснабжение </a:t>
            </a:r>
            <a:r>
              <a:rPr lang="ru-RU" dirty="0" err="1" smtClean="0"/>
              <a:t>гломусов</a:t>
            </a:r>
            <a:r>
              <a:rPr lang="ru-RU" dirty="0" smtClean="0"/>
              <a:t>. Как следствие, приходят в норму качество крови, обмен веществ, артериальное давление, </a:t>
            </a:r>
            <a:r>
              <a:rPr lang="ru-RU" dirty="0" err="1" smtClean="0"/>
              <a:t>саморегуляция</a:t>
            </a:r>
            <a:r>
              <a:rPr lang="ru-RU" dirty="0" smtClean="0"/>
              <a:t> (гомеостаз).</a:t>
            </a:r>
          </a:p>
          <a:p>
            <a:r>
              <a:rPr lang="ru-RU" dirty="0" smtClean="0"/>
              <a:t>Повышается иммунитет в слизистых глотки, гортани, общий.</a:t>
            </a:r>
          </a:p>
          <a:p>
            <a:r>
              <a:rPr lang="ru-RU" dirty="0" smtClean="0"/>
              <a:t>Улучшается состояние при многих болезнях, в частности при диабете и нарушениях функций щитовидки.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0" i="0" u="none" strike="noStrike" dirty="0"/>
          </a:p>
        </p:txBody>
      </p:sp>
      <p:pic>
        <p:nvPicPr>
          <p:cNvPr id="6" name="Рисунок 5" descr="C:\Users\РВФД\Desktop\23.10.20 фото массаж по Уманской\IMG-20201023-WA0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19288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429124" cy="6369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Зона IV</a:t>
            </a:r>
            <a:br>
              <a:rPr lang="ru-RU" sz="2000" b="1" dirty="0" smtClean="0"/>
            </a:br>
            <a:r>
              <a:rPr lang="ru-RU" sz="2000" dirty="0" smtClean="0"/>
              <a:t>Задняя сторона шеи. Связь со слизистыми гортани, задней стенки глотки, носа, с миндалинами, со средним ухом.</a:t>
            </a:r>
            <a:br>
              <a:rPr lang="ru-RU" sz="2000" dirty="0" smtClean="0"/>
            </a:br>
            <a:r>
              <a:rPr lang="ru-RU" sz="2000" dirty="0" smtClean="0"/>
              <a:t>Здесь находится ВШСУ: самый крупный узел симпатического ствола — верхний шейный.</a:t>
            </a:r>
            <a:br>
              <a:rPr lang="ru-RU" sz="2000" dirty="0" smtClean="0"/>
            </a:br>
            <a:r>
              <a:rPr lang="ru-RU" sz="2000" dirty="0" smtClean="0"/>
              <a:t>Это главнейшее образование, принимающее и обрабатывающее сигналы от любого органа, и передающее их в мозг.</a:t>
            </a:r>
            <a:br>
              <a:rPr lang="ru-RU" sz="2000" dirty="0" smtClean="0"/>
            </a:br>
            <a:r>
              <a:rPr lang="ru-RU" sz="2000" dirty="0" smtClean="0"/>
              <a:t>Он регулирует деятельность всего организма, поддерживает его адаптационные функции, контролирует кровоснабжение грудной клетки, управляет тонусом всех сосудов.</a:t>
            </a:r>
            <a:br>
              <a:rPr lang="ru-RU" sz="2000" dirty="0" smtClean="0"/>
            </a:br>
            <a:r>
              <a:rPr lang="ru-RU" sz="2000" dirty="0" smtClean="0"/>
              <a:t>Любое нарушение ВШСУ влечет нарушения работы внутренних органов (от </a:t>
            </a:r>
            <a:r>
              <a:rPr lang="ru-RU" sz="2000" dirty="0" err="1" smtClean="0"/>
              <a:t>вегетососудистой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дистонии</a:t>
            </a:r>
            <a:r>
              <a:rPr lang="ru-RU" sz="2000" dirty="0" smtClean="0"/>
              <a:t> до болей в почках, сердце, др.). </a:t>
            </a:r>
            <a:br>
              <a:rPr lang="ru-RU" sz="2000" dirty="0" smtClean="0"/>
            </a:br>
            <a:r>
              <a:rPr lang="ru-RU" sz="1800" u="sng" dirty="0" smtClean="0"/>
              <a:t>Локализация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симметричная зона расположена на задних боковых сторонах шеи, в районе I-V ее позвонков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786190"/>
            <a:ext cx="4572000" cy="278608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Улучшаются: общее здоровье, кровоснабжение тела, шеи, головы и мозга, слух, состояние миндалин, почек, сосудов, деятельность вестибулярного аппарата.</a:t>
            </a:r>
          </a:p>
          <a:p>
            <a:r>
              <a:rPr lang="ru-RU" dirty="0" smtClean="0"/>
              <a:t>Уменьшаются или проходят шум и боли в голове, ушах, исчезают сердечные боли.</a:t>
            </a:r>
          </a:p>
          <a:p>
            <a:r>
              <a:rPr lang="ru-RU" dirty="0" smtClean="0"/>
              <a:t>Устраняются поты различной этиологии.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244" y="500042"/>
            <a:ext cx="2713756" cy="25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ВФД\Desktop\23.10.20 фото массаж по Уманской\IMG-20201023-WA0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1846807" cy="328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3643306" cy="607223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Зона V</a:t>
            </a:r>
            <a:br>
              <a:rPr lang="ru-RU" sz="2000" b="1" dirty="0" smtClean="0"/>
            </a:br>
            <a:r>
              <a:rPr lang="ru-RU" sz="2000" dirty="0" smtClean="0"/>
              <a:t>Важнейший пункт, соединяющий голову с телом. Здесь проекция слизистых тканей глотки, пищевода, трахеи, и важнейших нервов — шейных нижних, отвечающих за тонус всех сосудов.</a:t>
            </a:r>
            <a:br>
              <a:rPr lang="ru-RU" sz="2000" dirty="0" smtClean="0"/>
            </a:br>
            <a:r>
              <a:rPr lang="ru-RU" sz="2000" u="sng" dirty="0" smtClean="0"/>
              <a:t>Локализация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ямка между седьмым шейным и первым грудным позвонками. Наклонив вниз голову, ведите пальцами по задней стороне шеи, самый выпуклый позвонок — 7-ой шейный, под ним — ямка. В ней находится зона V.</a:t>
            </a:r>
            <a:br>
              <a:rPr lang="ru-RU" sz="2000" dirty="0" smtClean="0"/>
            </a:br>
            <a:r>
              <a:rPr lang="ru-RU" sz="2000" dirty="0" smtClean="0"/>
              <a:t>В этом месте могут быть уплотнения, жировики или сильной болезненность — все одинаково вредно для здоровья.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3143248"/>
            <a:ext cx="5643570" cy="4000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Нормализуются функции сердечные, </a:t>
            </a:r>
            <a:r>
              <a:rPr lang="ru-RU" dirty="0" err="1" smtClean="0"/>
              <a:t>бронхолегочные</a:t>
            </a:r>
            <a:r>
              <a:rPr lang="ru-RU" dirty="0" smtClean="0"/>
              <a:t>, сосуды приходят в тонус, улучшается кровоток мозга и всего тела.</a:t>
            </a:r>
          </a:p>
          <a:p>
            <a:pPr>
              <a:buNone/>
            </a:pPr>
            <a:r>
              <a:rPr lang="ru-RU" dirty="0" smtClean="0"/>
              <a:t>       Проходят боли затылочные, шум в голове и ушах, головокружения, онемения конечностей.</a:t>
            </a:r>
          </a:p>
          <a:p>
            <a:pPr>
              <a:buNone/>
            </a:pPr>
            <a:r>
              <a:rPr lang="ru-RU" dirty="0" smtClean="0"/>
              <a:t>       Если у вас сидячая работа, приходится постоянно держать шейно-грудной отдел в напряжении, обязательно массируйте 4-ую и 5-ую зоны           5-6 раз в течение дня. Особенно, если уже есть боли в этих областях.</a:t>
            </a:r>
          </a:p>
          <a:p>
            <a:pPr>
              <a:buNone/>
            </a:pPr>
            <a:r>
              <a:rPr lang="ru-RU" dirty="0" smtClean="0"/>
              <a:t>       Массаж снимает усталость, проясняет мысли, снимает напряжение, а еще улучшает тонус сосудов и кровоток.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66"/>
            <a:ext cx="349025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ВФД\Desktop\23.10.20 фото массаж по Уманской\IMG-20201023-WA0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146702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357554" cy="62261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Зона VI</a:t>
            </a:r>
            <a:br>
              <a:rPr lang="ru-RU" sz="2000" b="1" dirty="0" smtClean="0"/>
            </a:br>
            <a:r>
              <a:rPr lang="ru-RU" sz="2000" dirty="0" smtClean="0"/>
              <a:t>Сюда проецируются гайморовы пазухи и нос, чьи слизистые соединены с гипофизом и всеми важнейшими органами.</a:t>
            </a:r>
            <a:br>
              <a:rPr lang="ru-RU" sz="2000" dirty="0" smtClean="0"/>
            </a:br>
            <a:r>
              <a:rPr lang="ru-RU" sz="2000" u="sng" dirty="0" smtClean="0"/>
              <a:t>Локализация симметричных точек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ИН-СЯН — по бокам носа у основания ноздрей, в ямочках над глазными зубами.</a:t>
            </a:r>
            <a:br>
              <a:rPr lang="ru-RU" sz="2000" dirty="0" smtClean="0"/>
            </a:br>
            <a:r>
              <a:rPr lang="ru-RU" sz="2000" dirty="0" smtClean="0"/>
              <a:t>СЫ-БАЙ — 1 см отступите вниз от нижнего края глазницы, по центру зрачка.</a:t>
            </a:r>
            <a:br>
              <a:rPr lang="ru-RU" sz="2000" dirty="0" smtClean="0"/>
            </a:br>
            <a:r>
              <a:rPr lang="ru-RU" sz="2000" dirty="0" smtClean="0"/>
              <a:t>ЖЕНЬ-ЧЖУН — сразу под переносицей носа.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876"/>
            <a:ext cx="5357818" cy="307183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Стимулируется выработка собственного интерферона, иммуноглобулинов А и других борцов с вирусами.</a:t>
            </a:r>
          </a:p>
          <a:p>
            <a:r>
              <a:rPr lang="ru-RU" dirty="0" smtClean="0"/>
              <a:t>Улучшается кровоток в гипофизе, в слизистых оболочках носа, гайморовых пазухах.</a:t>
            </a:r>
          </a:p>
          <a:p>
            <a:r>
              <a:rPr lang="ru-RU" dirty="0" smtClean="0"/>
              <a:t>Проходит насморк, головокружения и шумы в ушах, носовое дыхание становится легким, улучшается слух.</a:t>
            </a:r>
          </a:p>
          <a:p>
            <a:r>
              <a:rPr lang="ru-RU" dirty="0" smtClean="0"/>
              <a:t>Повышается общий тонус и эмоциональное состояние организма.</a:t>
            </a:r>
          </a:p>
          <a:p>
            <a:r>
              <a:rPr lang="ru-RU" dirty="0" smtClean="0"/>
              <a:t>У детей речь развивается быстрее, предупреждается заикание.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3286148" cy="279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РВФД\Desktop\23.10.20 фото массаж по Уманской\IMG-20201023-WA0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52"/>
            <a:ext cx="19288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624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ГАУЗ Республики Мордовия  «Республиканский врачебно-физкультурный диспансер»  </vt:lpstr>
      <vt:lpstr>Точечный массаж по Уманской    Точечный массаж по Уманской:  Простая 5-минутная техника укрепит иммунитет, нормализует сон, стабилизирует психику, повысит работоспособность. Точечный массаж по Уманской — замечательный метод сохранения иммунитета, укрепления  здоровья, восстановления после физических нагрузок и спортивных тренировок. Рекомендуется делать в качестве профилактики: ежедневно 5-6 раз. Здоровым людям можно ограничиться 1-2 сеансами.     </vt:lpstr>
      <vt:lpstr>Важные моменты Перед массажем согреваем руки, массируя пальцы и кисти. Порядок воздействия обязательно сохраняем согласно нумерации Уманской, начинаем с I зоны и завершаем IX. </vt:lpstr>
      <vt:lpstr> Зона I Область средней грудины — решающего поставщика крови и ее стволовых клеток до глубокой старости. Здесь находится проекция всех органов грудной клетки: слизистых оболочек бронхов, трахеи, костного мозга, аорты сердца, др. Локализация: поставьте 4 пальца, кроме большого, под яремную впадину, под мизинцем — начало грудины. У многих людей эта область выпуклая.   </vt:lpstr>
      <vt:lpstr>Зона II Здесь находится вилочковая (тимус) железа — основной орган иммунной системы, участвующий в синтезе Т-лимфоцитов и гормонов роста, обеспечивающих иммунитет на уровне клеток. Эта зона связана со слизистыми оболочками гортани и глотки (их нижними отделами). Локализация: в центре яремной впадины. </vt:lpstr>
      <vt:lpstr>Область сонных артерий и синокаротидных гломусов, связана с надпочечниками, щитовидной, эндокринными, поджелудочной железами. Гломусы — главная лаборатория крови, контролируют ее качество (химический и микроэлементарный состав). Гломусы имеют кровоток в 200 раз больший, чем такой же по величине участок мозга головы. Локализация: симметрично на передней стороне шеи. Нащупайте (не давить!) пульс сонных артерий по обе стороны наиболее выступающей части кадыка, отступите вверх приблизительно 1 см.</vt:lpstr>
      <vt:lpstr>  Зона IV Задняя сторона шеи. Связь со слизистыми гортани, задней стенки глотки, носа, с миндалинами, со средним ухом. Здесь находится ВШСУ: самый крупный узел симпатического ствола — верхний шейный. Это главнейшее образование, принимающее и обрабатывающее сигналы от любого органа, и передающее их в мозг. Он регулирует деятельность всего организма, поддерживает его адаптационные функции, контролирует кровоснабжение грудной клетки, управляет тонусом всех сосудов. Любое нарушение ВШСУ влечет нарушения работы внутренних органов (от вегетососудистой дистонии до болей в почках, сердце, др.).  Локализация: симметричная зона расположена на задних боковых сторонах шеи, в районе I-V ее позвонков   </vt:lpstr>
      <vt:lpstr>Зона V Важнейший пункт, соединяющий голову с телом. Здесь проекция слизистых тканей глотки, пищевода, трахеи, и важнейших нервов — шейных нижних, отвечающих за тонус всех сосудов. Локализация: ямка между седьмым шейным и первым грудным позвонками. Наклонив вниз голову, ведите пальцами по задней стороне шеи, самый выпуклый позвонок — 7-ой шейный, под ним — ямка. В ней находится зона V. В этом месте могут быть уплотнения, жировики или сильной болезненность — все одинаково вредно для здоровья. </vt:lpstr>
      <vt:lpstr>Зона VI Сюда проецируются гайморовы пазухи и нос, чьи слизистые соединены с гипофизом и всеми важнейшими органами. Локализация симметричных точек: ИН-СЯН — по бокам носа у основания ноздрей, в ямочках над глазными зубами. СЫ-БАЙ — 1 см отступите вниз от нижнего края глазницы, по центру зрачка. ЖЕНЬ-ЧЖУН — сразу под переносицей носа. </vt:lpstr>
      <vt:lpstr>Зона VII Область глаз. Связь со слизистыми решетчатых пазух и полости носа, с лобными долями мозга головы. Локализация точек: ЦУАНЬ-ЧЖУ — в ямках под началом бровей, симметричная. ИНЬ-ТАН — в углублении по центру переносицы. СЫ-ЧЖУ-КУН — у внешних концов бровей, в небольших выемках у краев глазниц, симметричная. </vt:lpstr>
      <vt:lpstr>Зона VIII Область ушей, включая ушные раковины и их основания. Проекция небных миндалин, желёз поджелудочной, вилочковой, щитовидной, околощитовидной, гипофиза, бронхов, легких, желудка, тонкого и толстого кишечника, печени. Локализация симметричных точек: ТИН-ГУН — между козелками ушей и нижнечелюстными суставами. Открывая рот, в этом месте можно прощупать впадину. И-ФЭН — под мочкой уха, у ее основания, при их нажатии в ушах чувствуется шум. Им следует уделять особое внимание. Боль может указывать на скрытые вялотекущие воспалительные процессы в миндалинах, что влечет многие заболевания от шума в ушах до аритмии сердца.</vt:lpstr>
      <vt:lpstr> Зона IX Симметричные точки на кистях рук и предплечьях, связаны со всем телом и мозгом. Локализация: ХЭ-ГУ — сожмите большой и указательный пальцы, на образовавшемся мышечном валике располагается точка-многостаночница, как правило, болезненная. ЛЕ-ЦЮЕ — два поперечных пальца выше лучезапястной складки, в области большого пальца, НЕЙ-ГУАНЬ — внутренняя сторона предплечья, выше на три поперечных пальца от лучезапястной складки, ВАЙ-ГУАНЬ — тыльная сторона предплечья, выше на три поперечных пальца от лучезапястной складки.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ГАУЗ Республики Мордовия «Республиканский Врачебно-физкультурный диспансер»  Физическая активность как средство адаптации организма к условиям окружающей среды</dc:title>
  <dc:creator>1</dc:creator>
  <cp:lastModifiedBy>РВФД</cp:lastModifiedBy>
  <cp:revision>98</cp:revision>
  <dcterms:created xsi:type="dcterms:W3CDTF">2020-01-20T09:54:16Z</dcterms:created>
  <dcterms:modified xsi:type="dcterms:W3CDTF">2020-11-06T07:18:00Z</dcterms:modified>
</cp:coreProperties>
</file>